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89" autoAdjust="0"/>
  </p:normalViewPr>
  <p:slideViewPr>
    <p:cSldViewPr snapToGrid="0">
      <p:cViewPr varScale="1">
        <p:scale>
          <a:sx n="59" d="100"/>
          <a:sy n="59" d="100"/>
        </p:scale>
        <p:origin x="15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11B8D-5FA7-4C8C-9C61-0B3F1014C19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95EFE-1E49-4570-9853-5E1107643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7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우리모델은</a:t>
            </a:r>
            <a:r>
              <a:rPr lang="ko-KR" altLang="en-US" dirty="0"/>
              <a:t> </a:t>
            </a:r>
            <a:r>
              <a:rPr lang="en-US" altLang="ko-KR" dirty="0"/>
              <a:t>flatten</a:t>
            </a:r>
            <a:r>
              <a:rPr lang="ko-KR" altLang="en-US" dirty="0"/>
              <a:t>과 </a:t>
            </a:r>
            <a:r>
              <a:rPr lang="en-US" altLang="ko-KR" dirty="0"/>
              <a:t>dropout </a:t>
            </a:r>
            <a:r>
              <a:rPr lang="ko-KR" altLang="en-US" dirty="0"/>
              <a:t>이 </a:t>
            </a:r>
            <a:r>
              <a:rPr lang="ko-KR" altLang="en-US" dirty="0" err="1"/>
              <a:t>안들어감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Softmax,relu</a:t>
            </a:r>
            <a:r>
              <a:rPr lang="ko-KR" altLang="en-US" dirty="0"/>
              <a:t> 이런</a:t>
            </a:r>
            <a:r>
              <a:rPr lang="en-US" altLang="ko-KR" dirty="0"/>
              <a:t> activation </a:t>
            </a:r>
            <a:r>
              <a:rPr lang="ko-KR" altLang="en-US" dirty="0"/>
              <a:t>함수는 위에 넣지 않았음</a:t>
            </a:r>
            <a:r>
              <a:rPr lang="en-US" altLang="ko-KR" dirty="0"/>
              <a:t>.(</a:t>
            </a:r>
            <a:r>
              <a:rPr lang="ko-KR" altLang="en-US" dirty="0" err="1"/>
              <a:t>안해도될듯해서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Model.add</a:t>
            </a:r>
            <a:r>
              <a:rPr lang="en-US" altLang="ko-KR" dirty="0"/>
              <a:t>(Convolution2D(24, 5, 5, </a:t>
            </a:r>
            <a:r>
              <a:rPr lang="en-US" altLang="ko-KR" dirty="0" err="1"/>
              <a:t>border_mode</a:t>
            </a:r>
            <a:r>
              <a:rPr lang="en-US" altLang="ko-KR" dirty="0"/>
              <a:t>=</a:t>
            </a:r>
            <a:r>
              <a:rPr lang="ko-KR" altLang="en-US" dirty="0"/>
              <a:t>＇</a:t>
            </a:r>
            <a:r>
              <a:rPr lang="en-US" altLang="ko-KR" dirty="0"/>
              <a:t>same</a:t>
            </a:r>
            <a:r>
              <a:rPr lang="ko-KR" altLang="en-US" dirty="0"/>
              <a:t>＇</a:t>
            </a:r>
            <a:r>
              <a:rPr lang="en-US" altLang="ko-KR" dirty="0"/>
              <a:t>, </a:t>
            </a:r>
            <a:r>
              <a:rPr lang="en-US" altLang="ko-KR" dirty="0" err="1"/>
              <a:t>kernel_initializer</a:t>
            </a:r>
            <a:r>
              <a:rPr lang="en-US" altLang="ko-KR" dirty="0"/>
              <a:t>=</a:t>
            </a:r>
            <a:r>
              <a:rPr lang="en-US" altLang="ko-KR" dirty="0" err="1"/>
              <a:t>kernel_init</a:t>
            </a:r>
            <a:r>
              <a:rPr lang="en-US" altLang="ko-KR" dirty="0"/>
              <a:t>, </a:t>
            </a:r>
            <a:r>
              <a:rPr lang="en-US" altLang="ko-KR" dirty="0" err="1"/>
              <a:t>input_shape</a:t>
            </a:r>
            <a:r>
              <a:rPr lang="en-US" altLang="ko-KR" dirty="0"/>
              <a:t>=</a:t>
            </a:r>
            <a:r>
              <a:rPr lang="en-US" altLang="ko-KR" dirty="0" err="1"/>
              <a:t>input_shape</a:t>
            </a:r>
            <a:r>
              <a:rPr lang="en-US" altLang="ko-KR" dirty="0"/>
              <a:t>, </a:t>
            </a:r>
            <a:r>
              <a:rPr lang="en-US" altLang="ko-KR" dirty="0" err="1"/>
              <a:t>dim_ordering</a:t>
            </a:r>
            <a:r>
              <a:rPr lang="en-US" altLang="ko-KR" dirty="0"/>
              <a:t>=</a:t>
            </a:r>
            <a:r>
              <a:rPr lang="ko-KR" altLang="en-US" dirty="0"/>
              <a:t>＇</a:t>
            </a:r>
            <a:r>
              <a:rPr lang="en-US" altLang="ko-KR" dirty="0" err="1"/>
              <a:t>tf</a:t>
            </a:r>
            <a:r>
              <a:rPr lang="ko-KR" altLang="en-US" dirty="0"/>
              <a:t>＇</a:t>
            </a:r>
            <a:r>
              <a:rPr lang="en-US" altLang="ko-KR" dirty="0"/>
              <a:t>))    </a:t>
            </a:r>
            <a:r>
              <a:rPr lang="en-US" altLang="ko-KR" dirty="0" err="1"/>
              <a:t>model.add</a:t>
            </a:r>
            <a:r>
              <a:rPr lang="en-US" altLang="ko-KR" dirty="0"/>
              <a:t>(Activation(activation))    </a:t>
            </a:r>
            <a:r>
              <a:rPr lang="en-US" altLang="ko-KR" dirty="0" err="1"/>
              <a:t>model.add</a:t>
            </a:r>
            <a:r>
              <a:rPr lang="en-US" altLang="ko-KR" dirty="0"/>
              <a:t>(MaxPooling2D(</a:t>
            </a:r>
            <a:r>
              <a:rPr lang="en-US" altLang="ko-KR" dirty="0" err="1"/>
              <a:t>pool_size</a:t>
            </a:r>
            <a:r>
              <a:rPr lang="en-US" altLang="ko-KR" dirty="0"/>
              <a:t>=(2, 2), strides=(2, 2), </a:t>
            </a:r>
            <a:r>
              <a:rPr lang="en-US" altLang="ko-KR" dirty="0" err="1"/>
              <a:t>border_mode</a:t>
            </a:r>
            <a:r>
              <a:rPr lang="en-US" altLang="ko-KR" dirty="0"/>
              <a:t>=</a:t>
            </a:r>
            <a:r>
              <a:rPr lang="ko-KR" altLang="en-US" dirty="0"/>
              <a:t>＇</a:t>
            </a:r>
            <a:r>
              <a:rPr lang="en-US" altLang="ko-KR" dirty="0"/>
              <a:t>valid</a:t>
            </a:r>
            <a:r>
              <a:rPr lang="ko-KR" altLang="en-US" dirty="0"/>
              <a:t>＇</a:t>
            </a:r>
            <a:r>
              <a:rPr lang="en-US" altLang="ko-KR" dirty="0"/>
              <a:t>))   </a:t>
            </a:r>
            <a:r>
              <a:rPr lang="en-US" altLang="ko-KR" dirty="0" err="1"/>
              <a:t>model.add</a:t>
            </a:r>
            <a:r>
              <a:rPr lang="en-US" altLang="ko-KR" dirty="0"/>
              <a:t>(Convolution2D(36, 5, 5))    </a:t>
            </a:r>
            <a:r>
              <a:rPr lang="en-US" altLang="ko-KR" dirty="0" err="1"/>
              <a:t>model.add</a:t>
            </a:r>
            <a:r>
              <a:rPr lang="en-US" altLang="ko-KR" dirty="0"/>
              <a:t>(Activation(activation))    </a:t>
            </a:r>
            <a:r>
              <a:rPr lang="en-US" altLang="ko-KR" dirty="0" err="1"/>
              <a:t>model.add</a:t>
            </a:r>
            <a:r>
              <a:rPr lang="en-US" altLang="ko-KR" dirty="0"/>
              <a:t>(MaxPooling2D(</a:t>
            </a:r>
            <a:r>
              <a:rPr lang="en-US" altLang="ko-KR" dirty="0" err="1"/>
              <a:t>pool_size</a:t>
            </a:r>
            <a:r>
              <a:rPr lang="en-US" altLang="ko-KR" dirty="0"/>
              <a:t>=(2, 2), strides=(2, 2), </a:t>
            </a:r>
            <a:r>
              <a:rPr lang="en-US" altLang="ko-KR" dirty="0" err="1"/>
              <a:t>border_mode</a:t>
            </a:r>
            <a:r>
              <a:rPr lang="en-US" altLang="ko-KR" dirty="0"/>
              <a:t>=</a:t>
            </a:r>
            <a:r>
              <a:rPr lang="ko-KR" altLang="en-US" dirty="0"/>
              <a:t>＇</a:t>
            </a:r>
            <a:r>
              <a:rPr lang="en-US" altLang="ko-KR" dirty="0"/>
              <a:t>valid</a:t>
            </a:r>
            <a:r>
              <a:rPr lang="ko-KR" altLang="en-US" dirty="0"/>
              <a:t>＇</a:t>
            </a:r>
            <a:r>
              <a:rPr lang="en-US" altLang="ko-KR" dirty="0"/>
              <a:t>))   </a:t>
            </a:r>
            <a:r>
              <a:rPr lang="en-US" altLang="ko-KR" dirty="0" err="1"/>
              <a:t>model.add</a:t>
            </a:r>
            <a:r>
              <a:rPr lang="en-US" altLang="ko-KR" dirty="0"/>
              <a:t>(Convolution2D(48, 5, 5))    </a:t>
            </a:r>
            <a:r>
              <a:rPr lang="en-US" altLang="ko-KR" dirty="0" err="1"/>
              <a:t>model.add</a:t>
            </a:r>
            <a:r>
              <a:rPr lang="en-US" altLang="ko-KR" dirty="0"/>
              <a:t>(Activation(activation))    </a:t>
            </a:r>
            <a:r>
              <a:rPr lang="en-US" altLang="ko-KR" dirty="0" err="1"/>
              <a:t>model.add</a:t>
            </a:r>
            <a:r>
              <a:rPr lang="en-US" altLang="ko-KR" dirty="0"/>
              <a:t>(MaxPooling2D(</a:t>
            </a:r>
            <a:r>
              <a:rPr lang="en-US" altLang="ko-KR" dirty="0" err="1"/>
              <a:t>pool_size</a:t>
            </a:r>
            <a:r>
              <a:rPr lang="en-US" altLang="ko-KR" dirty="0"/>
              <a:t>=(2, 2), strides=(2, 2), </a:t>
            </a:r>
            <a:r>
              <a:rPr lang="en-US" altLang="ko-KR" dirty="0" err="1"/>
              <a:t>border_mode</a:t>
            </a:r>
            <a:r>
              <a:rPr lang="en-US" altLang="ko-KR" dirty="0"/>
              <a:t>=</a:t>
            </a:r>
            <a:r>
              <a:rPr lang="ko-KR" altLang="en-US" dirty="0"/>
              <a:t>＇</a:t>
            </a:r>
            <a:r>
              <a:rPr lang="en-US" altLang="ko-KR" dirty="0"/>
              <a:t>valid</a:t>
            </a:r>
            <a:r>
              <a:rPr lang="ko-KR" altLang="en-US" dirty="0"/>
              <a:t>＇</a:t>
            </a:r>
            <a:r>
              <a:rPr lang="en-US" altLang="ko-KR" dirty="0"/>
              <a:t>))   </a:t>
            </a:r>
            <a:r>
              <a:rPr lang="en-US" altLang="ko-KR" dirty="0" err="1"/>
              <a:t>model.add</a:t>
            </a:r>
            <a:r>
              <a:rPr lang="en-US" altLang="ko-KR" dirty="0"/>
              <a:t>(Convolution2D(64, 3, 3))    </a:t>
            </a:r>
            <a:r>
              <a:rPr lang="en-US" altLang="ko-KR" dirty="0" err="1"/>
              <a:t>model.add</a:t>
            </a:r>
            <a:r>
              <a:rPr lang="en-US" altLang="ko-KR" dirty="0"/>
              <a:t>(Activation(activation))    </a:t>
            </a:r>
            <a:r>
              <a:rPr lang="en-US" altLang="ko-KR" dirty="0" err="1"/>
              <a:t>model.add</a:t>
            </a:r>
            <a:r>
              <a:rPr lang="en-US" altLang="ko-KR" dirty="0"/>
              <a:t>(MaxPooling2D(</a:t>
            </a:r>
            <a:r>
              <a:rPr lang="en-US" altLang="ko-KR" dirty="0" err="1"/>
              <a:t>pool_size</a:t>
            </a:r>
            <a:r>
              <a:rPr lang="en-US" altLang="ko-KR" dirty="0"/>
              <a:t>=(2, 2), strides=(2, 2), </a:t>
            </a:r>
            <a:r>
              <a:rPr lang="en-US" altLang="ko-KR" dirty="0" err="1"/>
              <a:t>border_mode</a:t>
            </a:r>
            <a:r>
              <a:rPr lang="en-US" altLang="ko-KR" dirty="0"/>
              <a:t>=</a:t>
            </a:r>
            <a:r>
              <a:rPr lang="ko-KR" altLang="en-US" dirty="0"/>
              <a:t>＇</a:t>
            </a:r>
            <a:r>
              <a:rPr lang="en-US" altLang="ko-KR" dirty="0"/>
              <a:t>valid</a:t>
            </a:r>
            <a:r>
              <a:rPr lang="ko-KR" altLang="en-US" dirty="0"/>
              <a:t>＇</a:t>
            </a:r>
            <a:r>
              <a:rPr lang="en-US" altLang="ko-KR" dirty="0"/>
              <a:t>))   </a:t>
            </a:r>
            <a:r>
              <a:rPr lang="en-US" altLang="ko-KR" dirty="0" err="1"/>
              <a:t>model.add</a:t>
            </a:r>
            <a:r>
              <a:rPr lang="en-US" altLang="ko-KR" dirty="0"/>
              <a:t>(Convolution2D(64, 3, 3))    </a:t>
            </a:r>
            <a:r>
              <a:rPr lang="en-US" altLang="ko-KR" dirty="0" err="1"/>
              <a:t>model.add</a:t>
            </a:r>
            <a:r>
              <a:rPr lang="en-US" altLang="ko-KR" dirty="0"/>
              <a:t>(Activation(activation))    </a:t>
            </a:r>
            <a:r>
              <a:rPr lang="en-US" altLang="ko-KR" dirty="0" err="1"/>
              <a:t>model.add</a:t>
            </a:r>
            <a:r>
              <a:rPr lang="en-US" altLang="ko-KR" dirty="0"/>
              <a:t>(GlobalAveragePooling2D());   </a:t>
            </a:r>
            <a:r>
              <a:rPr lang="en-US" altLang="ko-KR" dirty="0" err="1"/>
              <a:t>model.add</a:t>
            </a:r>
            <a:r>
              <a:rPr lang="en-US" altLang="ko-KR" dirty="0"/>
              <a:t>(Dense(500, activation=activation))    </a:t>
            </a:r>
            <a:r>
              <a:rPr lang="en-US" altLang="ko-KR" dirty="0" err="1"/>
              <a:t>model.add</a:t>
            </a:r>
            <a:r>
              <a:rPr lang="en-US" altLang="ko-KR" dirty="0"/>
              <a:t>(Dense(90, activation=</a:t>
            </a:r>
            <a:r>
              <a:rPr lang="en-US" altLang="ko-KR" dirty="0" err="1"/>
              <a:t>last_activation</a:t>
            </a:r>
            <a:r>
              <a:rPr lang="en-US" altLang="ko-KR" dirty="0"/>
              <a:t>))    </a:t>
            </a:r>
            <a:r>
              <a:rPr lang="en-US" altLang="ko-KR" dirty="0" err="1"/>
              <a:t>model.add</a:t>
            </a:r>
            <a:r>
              <a:rPr lang="en-US" altLang="ko-KR" dirty="0"/>
              <a:t>(Dense(</a:t>
            </a:r>
            <a:r>
              <a:rPr lang="en-US" altLang="ko-KR" dirty="0" err="1"/>
              <a:t>n_output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Max-pooling –</a:t>
            </a:r>
            <a:r>
              <a:rPr lang="en-US" altLang="ko-KR" dirty="0" err="1"/>
              <a:t>pool_size</a:t>
            </a:r>
            <a:r>
              <a:rPr lang="en-US" altLang="ko-KR" dirty="0"/>
              <a:t>:</a:t>
            </a:r>
            <a:r>
              <a:rPr lang="ko-KR" altLang="en-US" dirty="0"/>
              <a:t>수직</a:t>
            </a:r>
            <a:r>
              <a:rPr lang="en-US" altLang="ko-KR" dirty="0"/>
              <a:t>, </a:t>
            </a:r>
            <a:r>
              <a:rPr lang="ko-KR" altLang="en-US" dirty="0"/>
              <a:t>수평 축소 비율을 지정</a:t>
            </a:r>
            <a:r>
              <a:rPr lang="en-US" altLang="ko-KR" dirty="0"/>
              <a:t>. (2,2)</a:t>
            </a:r>
            <a:r>
              <a:rPr lang="ko-KR" altLang="en-US" dirty="0"/>
              <a:t>이면 출력 영상 크기는 입력 영상 크기의 반으로 줄어든다</a:t>
            </a:r>
            <a:endParaRPr lang="en-US" altLang="ko-KR" dirty="0"/>
          </a:p>
          <a:p>
            <a:r>
              <a:rPr lang="en-US" altLang="ko-KR" dirty="0"/>
              <a:t>Flatten </a:t>
            </a:r>
            <a:r>
              <a:rPr lang="ko-KR" altLang="en-US" dirty="0" err="1"/>
              <a:t>레이어영상을</a:t>
            </a:r>
            <a:r>
              <a:rPr lang="ko-KR" altLang="en-US" dirty="0"/>
              <a:t> 일차원으로 바꿔준다</a:t>
            </a:r>
            <a:r>
              <a:rPr lang="en-US" altLang="ko-KR" dirty="0"/>
              <a:t>.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레이어나 </a:t>
            </a:r>
            <a:r>
              <a:rPr lang="ko-KR" altLang="en-US" dirty="0" err="1"/>
              <a:t>맥스풀링</a:t>
            </a:r>
            <a:r>
              <a:rPr lang="ko-KR" altLang="en-US" dirty="0"/>
              <a:t> 레이어는 주로 </a:t>
            </a:r>
            <a:r>
              <a:rPr lang="en-US" altLang="ko-KR" dirty="0"/>
              <a:t>2</a:t>
            </a:r>
            <a:r>
              <a:rPr lang="ko-KR" altLang="en-US" dirty="0"/>
              <a:t>차원 자료를 다루지만 전결합층에 전달하기 위해서 </a:t>
            </a:r>
            <a:r>
              <a:rPr lang="en-US" altLang="ko-KR" dirty="0"/>
              <a:t>1</a:t>
            </a:r>
            <a:r>
              <a:rPr lang="ko-KR" altLang="en-US" dirty="0"/>
              <a:t>차원 자료로 </a:t>
            </a:r>
            <a:r>
              <a:rPr lang="ko-KR" altLang="en-US" dirty="0" err="1"/>
              <a:t>바꿔준다전결합층에</a:t>
            </a:r>
            <a:r>
              <a:rPr lang="ko-KR" altLang="en-US" dirty="0"/>
              <a:t> 전달하기 위해서 </a:t>
            </a:r>
            <a:r>
              <a:rPr lang="en-US" altLang="ko-KR" dirty="0"/>
              <a:t>1</a:t>
            </a:r>
            <a:r>
              <a:rPr lang="ko-KR" altLang="en-US" dirty="0"/>
              <a:t>차원 자료로 바꿔줘야 하는데 이때 스는 레이어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95EFE-1E49-4570-9853-5E11076431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21E26-7834-4906-A3F8-07E21233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615D1A-047F-4BDE-BAA4-4A80DFC69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C5A63-CBFA-4DF4-8771-DA3C6612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C5837-EB3E-4603-B2AD-8694BAD4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9E8A8-45C7-449D-B049-53DBE918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6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F771-3B18-4F7D-AA12-552EA814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D1C09-A052-41E6-A61D-AE1E2D9E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655C0-796E-49EC-90DA-9E5E4C05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576D0-C573-4B30-B924-16EB5C6A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3A634-F5E8-4920-BFE7-BA98294C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1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FCB623-7DB6-4F5F-A940-F520061A0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B3F72-36E1-46E6-A79D-45936A17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E01A-F025-435A-9BA3-2AE3F95F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E140F-4872-4F98-9E78-BC763004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FEF19-486F-4C92-AE90-AAD51DDE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A312F-D15B-49DE-BF0B-D7B0A80F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B9AD8-D4C3-4BEF-A3A0-72E4E0F3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FB54A-4B9E-4753-B93D-9C8E7D1E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8D323-593A-433A-B81D-E58CFDF4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122EB-BFD5-4515-A98F-4A33763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D7B5-F5F5-4AC8-BBEF-4A8ADAD4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88DF5-7E65-432D-9FFC-E66AFAB8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6A4CD-E610-46C6-801E-CF8D5CD1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A086D-212E-418F-8FCC-3D57EA19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B1A28-AF57-44C6-BF1D-FCF431E8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35605-3576-406A-8B9E-E314E9FC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CC79E-3AB4-47C7-9D2D-60B5185B3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E923F-7206-4FCF-9A81-D7C96965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009B7-97A4-41E7-8ACE-EB61C5D3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70624-1111-4332-AD35-24432947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A0FEB-C256-429A-B812-E8FF32E6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757F1-39E1-44F8-A79F-FC16B54C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BC38D-C065-48CF-84B0-E1C42EE9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45A7D-468E-434F-BB76-23B6612F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F4E462-3399-4095-920C-A3A9008A6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1EBF72-6E22-4CB3-B81C-74C2CF72B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07DB62-B250-476E-B012-4BEA3B7C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C77EE6-F5FA-4520-A756-4D3FA5DD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AA48B2-26DE-4C5F-9DF1-5B4B13C8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3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FEE3E-DA8C-413C-8C0F-AF47E404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8336C5-2D3A-4B96-9F7D-0CE700D0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DF5EC2-3A7D-4357-8BCF-F2E4F767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F590F-599B-459D-A32D-CC76405C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2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BB3587-16F9-4543-9192-59148711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3DF2CD-A5FE-4028-9640-A1FDD52D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C7011-5540-4C93-8A24-78A7862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6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692C-9B49-4796-9913-22B8A609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6EC85-BAC6-4F43-838E-A3BCE5E9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C435D-BE5C-451A-982F-EED01F91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A69AC-E3D6-4A9A-9821-832D7B5A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7EF8C-D13A-4302-AC2D-03C9AAE4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CEB50-A7DD-4D6B-B38D-A68D350D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7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8FC09-704C-4F70-9A46-CC590043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888A99-1EBE-48F5-8AD5-72CCBCADB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14F37-2C71-4584-8DA9-A472B3146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88CB8-E692-41A4-8BA9-2581ECC1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5D453-DF72-4ED6-8F81-848F08BC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4FC6A-A28D-4552-8E61-9E71F013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7B30F6-3E7E-4090-B072-55DCC76D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F6091-394D-4A73-BFB3-79BA55C6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99791-A5D0-460F-BC7E-E71398995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3535-5E20-4244-95B7-92926F2CBE3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36B3C-D17A-424A-A2D8-4B3F53D4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E4140-9312-4031-82DF-EFA39051A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E259-7AEB-40EE-B6E4-8CA3CC8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035C1F6-BF15-4923-B2F1-0C417C95DC55}"/>
              </a:ext>
            </a:extLst>
          </p:cNvPr>
          <p:cNvSpPr/>
          <p:nvPr/>
        </p:nvSpPr>
        <p:spPr>
          <a:xfrm>
            <a:off x="-222369" y="5126572"/>
            <a:ext cx="2662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Conv1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24@5x5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972FEE87-188D-4196-9C9A-81918B58BC75}"/>
              </a:ext>
            </a:extLst>
          </p:cNvPr>
          <p:cNvSpPr/>
          <p:nvPr/>
        </p:nvSpPr>
        <p:spPr>
          <a:xfrm rot="2700000">
            <a:off x="2522902" y="2630525"/>
            <a:ext cx="690558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ED50BF2-0F19-40AB-A51D-D3EEC722CD9D}"/>
              </a:ext>
            </a:extLst>
          </p:cNvPr>
          <p:cNvSpPr/>
          <p:nvPr/>
        </p:nvSpPr>
        <p:spPr>
          <a:xfrm rot="2700000">
            <a:off x="2675302" y="2782925"/>
            <a:ext cx="690558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63E1DE05-FB86-4050-B95B-8E893B1821C3}"/>
              </a:ext>
            </a:extLst>
          </p:cNvPr>
          <p:cNvSpPr/>
          <p:nvPr/>
        </p:nvSpPr>
        <p:spPr>
          <a:xfrm rot="2700000">
            <a:off x="2827702" y="2935325"/>
            <a:ext cx="690558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2F305229-6BBE-4D94-9EC6-92F2F569B2C7}"/>
              </a:ext>
            </a:extLst>
          </p:cNvPr>
          <p:cNvSpPr/>
          <p:nvPr/>
        </p:nvSpPr>
        <p:spPr>
          <a:xfrm rot="2700000">
            <a:off x="2980102" y="3087725"/>
            <a:ext cx="690558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6412F031-00C5-4811-8C5D-890FF37D74DF}"/>
              </a:ext>
            </a:extLst>
          </p:cNvPr>
          <p:cNvSpPr/>
          <p:nvPr/>
        </p:nvSpPr>
        <p:spPr>
          <a:xfrm rot="2700000">
            <a:off x="3132502" y="3240125"/>
            <a:ext cx="690558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EC67EA54-C5AD-4650-954F-70C46C7742A5}"/>
              </a:ext>
            </a:extLst>
          </p:cNvPr>
          <p:cNvSpPr/>
          <p:nvPr/>
        </p:nvSpPr>
        <p:spPr>
          <a:xfrm rot="2700000">
            <a:off x="3284902" y="3392525"/>
            <a:ext cx="690558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D5DF1850-00D2-4FB5-B06A-8E3AD5CF2CEA}"/>
              </a:ext>
            </a:extLst>
          </p:cNvPr>
          <p:cNvSpPr/>
          <p:nvPr/>
        </p:nvSpPr>
        <p:spPr>
          <a:xfrm rot="2700000">
            <a:off x="3437302" y="3544925"/>
            <a:ext cx="690558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8870AAD8-C565-43C8-9E66-201629AEC138}"/>
              </a:ext>
            </a:extLst>
          </p:cNvPr>
          <p:cNvSpPr/>
          <p:nvPr/>
        </p:nvSpPr>
        <p:spPr>
          <a:xfrm rot="2700000">
            <a:off x="3762399" y="2917736"/>
            <a:ext cx="507427" cy="465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E3F0C8B8-404F-4D8E-A225-7090F76C9865}"/>
              </a:ext>
            </a:extLst>
          </p:cNvPr>
          <p:cNvSpPr/>
          <p:nvPr/>
        </p:nvSpPr>
        <p:spPr>
          <a:xfrm rot="2700000">
            <a:off x="3914799" y="3070136"/>
            <a:ext cx="507427" cy="465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ADB583-F62C-442C-B387-1458DE0C8A25}"/>
              </a:ext>
            </a:extLst>
          </p:cNvPr>
          <p:cNvSpPr/>
          <p:nvPr/>
        </p:nvSpPr>
        <p:spPr>
          <a:xfrm>
            <a:off x="0" y="1271555"/>
            <a:ext cx="12192000" cy="10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05355B-4BF4-4ADF-B0CF-0EB183CDB332}"/>
              </a:ext>
            </a:extLst>
          </p:cNvPr>
          <p:cNvSpPr/>
          <p:nvPr/>
        </p:nvSpPr>
        <p:spPr>
          <a:xfrm>
            <a:off x="0" y="0"/>
            <a:ext cx="12192000" cy="1316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A84CC1-0F14-47AD-B31C-2DB85777713B}"/>
              </a:ext>
            </a:extLst>
          </p:cNvPr>
          <p:cNvSpPr/>
          <p:nvPr/>
        </p:nvSpPr>
        <p:spPr>
          <a:xfrm>
            <a:off x="1690799" y="90683"/>
            <a:ext cx="7927259" cy="1149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2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Convolution Neural Network</a:t>
            </a:r>
          </a:p>
          <a:p>
            <a:pPr algn="ctr"/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Architecture of model</a:t>
            </a:r>
            <a:endParaRPr lang="ko-KR" altLang="en-US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9480F3-B929-4698-8D71-E22E5E4F917B}"/>
              </a:ext>
            </a:extLst>
          </p:cNvPr>
          <p:cNvSpPr/>
          <p:nvPr/>
        </p:nvSpPr>
        <p:spPr>
          <a:xfrm>
            <a:off x="2548468" y="4466379"/>
            <a:ext cx="201700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Conv2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36@5x5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2388137E-0166-43E2-AEC9-AF07A061EC72}"/>
              </a:ext>
            </a:extLst>
          </p:cNvPr>
          <p:cNvSpPr/>
          <p:nvPr/>
        </p:nvSpPr>
        <p:spPr>
          <a:xfrm rot="2887563">
            <a:off x="4478719" y="2605765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B652C9AB-5D3F-42A8-8239-EB4BA663C4ED}"/>
              </a:ext>
            </a:extLst>
          </p:cNvPr>
          <p:cNvSpPr/>
          <p:nvPr/>
        </p:nvSpPr>
        <p:spPr>
          <a:xfrm rot="2887563">
            <a:off x="4631119" y="2758165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E807BF9C-966D-40A3-A548-F25ABBD2820C}"/>
              </a:ext>
            </a:extLst>
          </p:cNvPr>
          <p:cNvSpPr/>
          <p:nvPr/>
        </p:nvSpPr>
        <p:spPr>
          <a:xfrm rot="2887563">
            <a:off x="4783519" y="2910565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FDDC7E4B-5264-4470-B5A3-49173CCE35FA}"/>
              </a:ext>
            </a:extLst>
          </p:cNvPr>
          <p:cNvSpPr/>
          <p:nvPr/>
        </p:nvSpPr>
        <p:spPr>
          <a:xfrm rot="2887563">
            <a:off x="4935919" y="3062965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06D7E1CE-D0A3-4543-A397-05FE2059A51B}"/>
              </a:ext>
            </a:extLst>
          </p:cNvPr>
          <p:cNvSpPr/>
          <p:nvPr/>
        </p:nvSpPr>
        <p:spPr>
          <a:xfrm rot="2887563">
            <a:off x="5088319" y="3215365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289A57CB-477E-4433-975D-7A8AC0DB7A1D}"/>
              </a:ext>
            </a:extLst>
          </p:cNvPr>
          <p:cNvSpPr/>
          <p:nvPr/>
        </p:nvSpPr>
        <p:spPr>
          <a:xfrm rot="2887563">
            <a:off x="5240719" y="3367765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791FCCE9-B201-4850-A34D-D2CC0A2A05B7}"/>
              </a:ext>
            </a:extLst>
          </p:cNvPr>
          <p:cNvSpPr/>
          <p:nvPr/>
        </p:nvSpPr>
        <p:spPr>
          <a:xfrm rot="2887563">
            <a:off x="5393119" y="3520165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B1DFFBC8-4B4A-40D6-8F7F-2BB6A3AAC14E}"/>
              </a:ext>
            </a:extLst>
          </p:cNvPr>
          <p:cNvSpPr/>
          <p:nvPr/>
        </p:nvSpPr>
        <p:spPr>
          <a:xfrm rot="2887563">
            <a:off x="5640778" y="2825351"/>
            <a:ext cx="474801" cy="465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3EA803F4-4B05-465A-A3D1-7C87C3010F9B}"/>
              </a:ext>
            </a:extLst>
          </p:cNvPr>
          <p:cNvSpPr/>
          <p:nvPr/>
        </p:nvSpPr>
        <p:spPr>
          <a:xfrm rot="2887563">
            <a:off x="5779552" y="2922721"/>
            <a:ext cx="474801" cy="465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" name="모서리가 둥근 직사각형 12">
            <a:extLst>
              <a:ext uri="{FF2B5EF4-FFF2-40B4-BE49-F238E27FC236}">
                <a16:creationId xmlns:a16="http://schemas.microsoft.com/office/drawing/2014/main" id="{C1C14636-F9A3-49B9-8C8D-CC2873349717}"/>
              </a:ext>
            </a:extLst>
          </p:cNvPr>
          <p:cNvSpPr/>
          <p:nvPr/>
        </p:nvSpPr>
        <p:spPr>
          <a:xfrm rot="2887563">
            <a:off x="6279876" y="2580367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모서리가 둥근 직사각형 12">
            <a:extLst>
              <a:ext uri="{FF2B5EF4-FFF2-40B4-BE49-F238E27FC236}">
                <a16:creationId xmlns:a16="http://schemas.microsoft.com/office/drawing/2014/main" id="{468CDAF9-FB7F-4795-BA14-9DF2CC974FD1}"/>
              </a:ext>
            </a:extLst>
          </p:cNvPr>
          <p:cNvSpPr/>
          <p:nvPr/>
        </p:nvSpPr>
        <p:spPr>
          <a:xfrm rot="2887563">
            <a:off x="6432276" y="2732767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2" name="모서리가 둥근 직사각형 12">
            <a:extLst>
              <a:ext uri="{FF2B5EF4-FFF2-40B4-BE49-F238E27FC236}">
                <a16:creationId xmlns:a16="http://schemas.microsoft.com/office/drawing/2014/main" id="{DE00F286-AE48-4AB5-B2A4-0AC9A8D8AB7D}"/>
              </a:ext>
            </a:extLst>
          </p:cNvPr>
          <p:cNvSpPr/>
          <p:nvPr/>
        </p:nvSpPr>
        <p:spPr>
          <a:xfrm rot="2887563">
            <a:off x="6584676" y="2885167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모서리가 둥근 직사각형 12">
            <a:extLst>
              <a:ext uri="{FF2B5EF4-FFF2-40B4-BE49-F238E27FC236}">
                <a16:creationId xmlns:a16="http://schemas.microsoft.com/office/drawing/2014/main" id="{36A540B4-FE38-4ED3-B2E3-8253F0BF0119}"/>
              </a:ext>
            </a:extLst>
          </p:cNvPr>
          <p:cNvSpPr/>
          <p:nvPr/>
        </p:nvSpPr>
        <p:spPr>
          <a:xfrm rot="2887563">
            <a:off x="6737076" y="3037567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4" name="모서리가 둥근 직사각형 12">
            <a:extLst>
              <a:ext uri="{FF2B5EF4-FFF2-40B4-BE49-F238E27FC236}">
                <a16:creationId xmlns:a16="http://schemas.microsoft.com/office/drawing/2014/main" id="{63F0EC42-A65F-4671-931D-7C1ABA74051D}"/>
              </a:ext>
            </a:extLst>
          </p:cNvPr>
          <p:cNvSpPr/>
          <p:nvPr/>
        </p:nvSpPr>
        <p:spPr>
          <a:xfrm rot="2887563">
            <a:off x="6889476" y="3189967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모서리가 둥근 직사각형 12">
            <a:extLst>
              <a:ext uri="{FF2B5EF4-FFF2-40B4-BE49-F238E27FC236}">
                <a16:creationId xmlns:a16="http://schemas.microsoft.com/office/drawing/2014/main" id="{09944765-DCB8-4CE1-8E15-2E12B1D8F06F}"/>
              </a:ext>
            </a:extLst>
          </p:cNvPr>
          <p:cNvSpPr/>
          <p:nvPr/>
        </p:nvSpPr>
        <p:spPr>
          <a:xfrm rot="2887563">
            <a:off x="7041876" y="3342367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6" name="모서리가 둥근 직사각형 12">
            <a:extLst>
              <a:ext uri="{FF2B5EF4-FFF2-40B4-BE49-F238E27FC236}">
                <a16:creationId xmlns:a16="http://schemas.microsoft.com/office/drawing/2014/main" id="{0EC83F09-CB60-4504-B6F6-FECA7A668F1D}"/>
              </a:ext>
            </a:extLst>
          </p:cNvPr>
          <p:cNvSpPr/>
          <p:nvPr/>
        </p:nvSpPr>
        <p:spPr>
          <a:xfrm rot="2887563">
            <a:off x="7194276" y="3494767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13F8A28C-DF5D-4A07-8DF9-D0ED60745202}"/>
              </a:ext>
            </a:extLst>
          </p:cNvPr>
          <p:cNvSpPr/>
          <p:nvPr/>
        </p:nvSpPr>
        <p:spPr>
          <a:xfrm rot="2887563">
            <a:off x="7441935" y="2799953"/>
            <a:ext cx="474801" cy="465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BE5390B9-FFE6-4C5B-B109-E6D32FF1E6D0}"/>
              </a:ext>
            </a:extLst>
          </p:cNvPr>
          <p:cNvSpPr/>
          <p:nvPr/>
        </p:nvSpPr>
        <p:spPr>
          <a:xfrm rot="2887563">
            <a:off x="7594335" y="2952353"/>
            <a:ext cx="474801" cy="465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모서리가 둥근 직사각형 12">
            <a:extLst>
              <a:ext uri="{FF2B5EF4-FFF2-40B4-BE49-F238E27FC236}">
                <a16:creationId xmlns:a16="http://schemas.microsoft.com/office/drawing/2014/main" id="{45564637-3B3A-4471-B2E9-5F8B0503344A}"/>
              </a:ext>
            </a:extLst>
          </p:cNvPr>
          <p:cNvSpPr/>
          <p:nvPr/>
        </p:nvSpPr>
        <p:spPr>
          <a:xfrm rot="2887563">
            <a:off x="8106391" y="2572971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0" name="모서리가 둥근 직사각형 12">
            <a:extLst>
              <a:ext uri="{FF2B5EF4-FFF2-40B4-BE49-F238E27FC236}">
                <a16:creationId xmlns:a16="http://schemas.microsoft.com/office/drawing/2014/main" id="{07308C14-0F6B-45FC-91D6-10C7C2F58D8E}"/>
              </a:ext>
            </a:extLst>
          </p:cNvPr>
          <p:cNvSpPr/>
          <p:nvPr/>
        </p:nvSpPr>
        <p:spPr>
          <a:xfrm rot="2887563">
            <a:off x="8258791" y="2725371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모서리가 둥근 직사각형 12">
            <a:extLst>
              <a:ext uri="{FF2B5EF4-FFF2-40B4-BE49-F238E27FC236}">
                <a16:creationId xmlns:a16="http://schemas.microsoft.com/office/drawing/2014/main" id="{7E9C8438-6432-4B70-9B97-9AF7CAB64B30}"/>
              </a:ext>
            </a:extLst>
          </p:cNvPr>
          <p:cNvSpPr/>
          <p:nvPr/>
        </p:nvSpPr>
        <p:spPr>
          <a:xfrm rot="2887563">
            <a:off x="8411191" y="2877771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2" name="모서리가 둥근 직사각형 12">
            <a:extLst>
              <a:ext uri="{FF2B5EF4-FFF2-40B4-BE49-F238E27FC236}">
                <a16:creationId xmlns:a16="http://schemas.microsoft.com/office/drawing/2014/main" id="{29FE14B0-035B-4A0C-BF6B-DFAA93A5A47F}"/>
              </a:ext>
            </a:extLst>
          </p:cNvPr>
          <p:cNvSpPr/>
          <p:nvPr/>
        </p:nvSpPr>
        <p:spPr>
          <a:xfrm rot="2887563">
            <a:off x="8563591" y="3030171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모서리가 둥근 직사각형 12">
            <a:extLst>
              <a:ext uri="{FF2B5EF4-FFF2-40B4-BE49-F238E27FC236}">
                <a16:creationId xmlns:a16="http://schemas.microsoft.com/office/drawing/2014/main" id="{E2AAF28E-A9D6-4388-8178-9344F9343325}"/>
              </a:ext>
            </a:extLst>
          </p:cNvPr>
          <p:cNvSpPr/>
          <p:nvPr/>
        </p:nvSpPr>
        <p:spPr>
          <a:xfrm rot="2887563">
            <a:off x="8715991" y="3182571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4" name="모서리가 둥근 직사각형 12">
            <a:extLst>
              <a:ext uri="{FF2B5EF4-FFF2-40B4-BE49-F238E27FC236}">
                <a16:creationId xmlns:a16="http://schemas.microsoft.com/office/drawing/2014/main" id="{EF403FFE-C0DA-4BB8-AC90-7F2C2688925A}"/>
              </a:ext>
            </a:extLst>
          </p:cNvPr>
          <p:cNvSpPr/>
          <p:nvPr/>
        </p:nvSpPr>
        <p:spPr>
          <a:xfrm rot="2887563">
            <a:off x="8868391" y="3334971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모서리가 둥근 직사각형 12">
            <a:extLst>
              <a:ext uri="{FF2B5EF4-FFF2-40B4-BE49-F238E27FC236}">
                <a16:creationId xmlns:a16="http://schemas.microsoft.com/office/drawing/2014/main" id="{FFF64C07-A5D3-4BF9-B8FF-8CEE4ACDC9FD}"/>
              </a:ext>
            </a:extLst>
          </p:cNvPr>
          <p:cNvSpPr/>
          <p:nvPr/>
        </p:nvSpPr>
        <p:spPr>
          <a:xfrm rot="2887563">
            <a:off x="9020791" y="3487371"/>
            <a:ext cx="646157" cy="6589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6" name="모서리가 둥근 직사각형 16">
            <a:extLst>
              <a:ext uri="{FF2B5EF4-FFF2-40B4-BE49-F238E27FC236}">
                <a16:creationId xmlns:a16="http://schemas.microsoft.com/office/drawing/2014/main" id="{3164DFBA-B6B3-4B41-B238-F58E3D179C1A}"/>
              </a:ext>
            </a:extLst>
          </p:cNvPr>
          <p:cNvSpPr/>
          <p:nvPr/>
        </p:nvSpPr>
        <p:spPr>
          <a:xfrm rot="2887563">
            <a:off x="9268450" y="2792557"/>
            <a:ext cx="474801" cy="465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모서리가 둥근 직사각형 16">
            <a:extLst>
              <a:ext uri="{FF2B5EF4-FFF2-40B4-BE49-F238E27FC236}">
                <a16:creationId xmlns:a16="http://schemas.microsoft.com/office/drawing/2014/main" id="{5379CA2E-1414-4755-96BC-A0EF215D0129}"/>
              </a:ext>
            </a:extLst>
          </p:cNvPr>
          <p:cNvSpPr/>
          <p:nvPr/>
        </p:nvSpPr>
        <p:spPr>
          <a:xfrm rot="2887563">
            <a:off x="9420850" y="2944957"/>
            <a:ext cx="474801" cy="465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8" name="모서리가 둥근 직사각형 27">
            <a:extLst>
              <a:ext uri="{FF2B5EF4-FFF2-40B4-BE49-F238E27FC236}">
                <a16:creationId xmlns:a16="http://schemas.microsoft.com/office/drawing/2014/main" id="{E613E963-5A6C-4EF1-B021-E1364D499063}"/>
              </a:ext>
            </a:extLst>
          </p:cNvPr>
          <p:cNvSpPr/>
          <p:nvPr/>
        </p:nvSpPr>
        <p:spPr>
          <a:xfrm rot="2700000">
            <a:off x="10980698" y="2082968"/>
            <a:ext cx="854753" cy="854753"/>
          </a:xfrm>
          <a:prstGeom prst="roundRect">
            <a:avLst>
              <a:gd name="adj" fmla="val 28160"/>
            </a:avLst>
          </a:prstGeom>
          <a:solidFill>
            <a:srgbClr val="FF99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3A092D8-9581-4559-8212-9F55D515A981}"/>
              </a:ext>
            </a:extLst>
          </p:cNvPr>
          <p:cNvSpPr/>
          <p:nvPr/>
        </p:nvSpPr>
        <p:spPr>
          <a:xfrm>
            <a:off x="4643304" y="4457924"/>
            <a:ext cx="19131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Conv3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48@5x5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6E267FC-84F3-4D22-AD6F-F3EBD69C0FC7}"/>
              </a:ext>
            </a:extLst>
          </p:cNvPr>
          <p:cNvSpPr/>
          <p:nvPr/>
        </p:nvSpPr>
        <p:spPr>
          <a:xfrm>
            <a:off x="6751559" y="4439161"/>
            <a:ext cx="19131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Conv4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64@3x3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5DA830C-E2D3-4D7B-8718-1FDB13960075}"/>
              </a:ext>
            </a:extLst>
          </p:cNvPr>
          <p:cNvSpPr/>
          <p:nvPr/>
        </p:nvSpPr>
        <p:spPr>
          <a:xfrm>
            <a:off x="8617343" y="4409278"/>
            <a:ext cx="19131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Conv5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64@3x3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446670-294C-4582-84DD-9D1CF80B325F}"/>
              </a:ext>
            </a:extLst>
          </p:cNvPr>
          <p:cNvSpPr/>
          <p:nvPr/>
        </p:nvSpPr>
        <p:spPr>
          <a:xfrm>
            <a:off x="10821312" y="2227334"/>
            <a:ext cx="120880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모서리가 둥근 직사각형 27">
            <a:extLst>
              <a:ext uri="{FF2B5EF4-FFF2-40B4-BE49-F238E27FC236}">
                <a16:creationId xmlns:a16="http://schemas.microsoft.com/office/drawing/2014/main" id="{F0203B8F-260C-441B-8B07-78FAAAF291AA}"/>
              </a:ext>
            </a:extLst>
          </p:cNvPr>
          <p:cNvSpPr/>
          <p:nvPr/>
        </p:nvSpPr>
        <p:spPr>
          <a:xfrm rot="2700000">
            <a:off x="10980699" y="3466971"/>
            <a:ext cx="854753" cy="854753"/>
          </a:xfrm>
          <a:prstGeom prst="roundRect">
            <a:avLst>
              <a:gd name="adj" fmla="val 28160"/>
            </a:avLst>
          </a:prstGeom>
          <a:solidFill>
            <a:srgbClr val="FF99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04184EA-36C2-41BB-A5D3-B76D856350B3}"/>
              </a:ext>
            </a:extLst>
          </p:cNvPr>
          <p:cNvSpPr/>
          <p:nvPr/>
        </p:nvSpPr>
        <p:spPr>
          <a:xfrm>
            <a:off x="10792791" y="3591102"/>
            <a:ext cx="120880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모서리가 둥근 직사각형 27">
            <a:extLst>
              <a:ext uri="{FF2B5EF4-FFF2-40B4-BE49-F238E27FC236}">
                <a16:creationId xmlns:a16="http://schemas.microsoft.com/office/drawing/2014/main" id="{48FAADD5-B1C6-4AC9-8C74-498BD96CE007}"/>
              </a:ext>
            </a:extLst>
          </p:cNvPr>
          <p:cNvSpPr/>
          <p:nvPr/>
        </p:nvSpPr>
        <p:spPr>
          <a:xfrm rot="2700000">
            <a:off x="10969816" y="4821691"/>
            <a:ext cx="854753" cy="854753"/>
          </a:xfrm>
          <a:prstGeom prst="roundRect">
            <a:avLst>
              <a:gd name="adj" fmla="val 28160"/>
            </a:avLst>
          </a:prstGeom>
          <a:solidFill>
            <a:srgbClr val="FF99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8FBF30C-3D55-4268-849A-2BD1EA4A1871}"/>
              </a:ext>
            </a:extLst>
          </p:cNvPr>
          <p:cNvSpPr/>
          <p:nvPr/>
        </p:nvSpPr>
        <p:spPr>
          <a:xfrm>
            <a:off x="10781908" y="4945822"/>
            <a:ext cx="120880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모서리가 둥근 직사각형 20">
            <a:extLst>
              <a:ext uri="{FF2B5EF4-FFF2-40B4-BE49-F238E27FC236}">
                <a16:creationId xmlns:a16="http://schemas.microsoft.com/office/drawing/2014/main" id="{10DFAA77-DFE6-48B1-A8AA-7FE042C8A86F}"/>
              </a:ext>
            </a:extLst>
          </p:cNvPr>
          <p:cNvSpPr/>
          <p:nvPr/>
        </p:nvSpPr>
        <p:spPr>
          <a:xfrm rot="2700000">
            <a:off x="8243794" y="6165881"/>
            <a:ext cx="332440" cy="34861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모서리가 둥근 직사각형 16">
            <a:extLst>
              <a:ext uri="{FF2B5EF4-FFF2-40B4-BE49-F238E27FC236}">
                <a16:creationId xmlns:a16="http://schemas.microsoft.com/office/drawing/2014/main" id="{75E12D63-8989-4ADE-9100-9F3BDF47ED9A}"/>
              </a:ext>
            </a:extLst>
          </p:cNvPr>
          <p:cNvSpPr/>
          <p:nvPr/>
        </p:nvSpPr>
        <p:spPr>
          <a:xfrm rot="2700000">
            <a:off x="5968413" y="6195678"/>
            <a:ext cx="361304" cy="31975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5FDF917-2E41-463E-9C19-FB49E68E7F5C}"/>
              </a:ext>
            </a:extLst>
          </p:cNvPr>
          <p:cNvSpPr/>
          <p:nvPr/>
        </p:nvSpPr>
        <p:spPr>
          <a:xfrm>
            <a:off x="5732400" y="6098377"/>
            <a:ext cx="3104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Max-pooling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모서리가 둥근 직사각형 20">
            <a:extLst>
              <a:ext uri="{FF2B5EF4-FFF2-40B4-BE49-F238E27FC236}">
                <a16:creationId xmlns:a16="http://schemas.microsoft.com/office/drawing/2014/main" id="{E6A5790B-DD33-48FA-A1AA-C1CA92441AF9}"/>
              </a:ext>
            </a:extLst>
          </p:cNvPr>
          <p:cNvSpPr/>
          <p:nvPr/>
        </p:nvSpPr>
        <p:spPr>
          <a:xfrm rot="2700000">
            <a:off x="9909175" y="3500158"/>
            <a:ext cx="811249" cy="75129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99E258-475C-4A23-A2C5-70DB43D53B15}"/>
              </a:ext>
            </a:extLst>
          </p:cNvPr>
          <p:cNvSpPr/>
          <p:nvPr/>
        </p:nvSpPr>
        <p:spPr>
          <a:xfrm>
            <a:off x="9259733" y="3515340"/>
            <a:ext cx="2108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Pooling</a:t>
            </a:r>
          </a:p>
        </p:txBody>
      </p:sp>
      <p:sp>
        <p:nvSpPr>
          <p:cNvPr id="114" name="모서리가 둥근 직사각형 12">
            <a:extLst>
              <a:ext uri="{FF2B5EF4-FFF2-40B4-BE49-F238E27FC236}">
                <a16:creationId xmlns:a16="http://schemas.microsoft.com/office/drawing/2014/main" id="{71C5FEDA-7669-4090-8554-38C8C947ABDB}"/>
              </a:ext>
            </a:extLst>
          </p:cNvPr>
          <p:cNvSpPr/>
          <p:nvPr/>
        </p:nvSpPr>
        <p:spPr>
          <a:xfrm rot="2700000">
            <a:off x="3214306" y="6089522"/>
            <a:ext cx="566821" cy="4877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9780E7-EA0F-4FC4-A781-8CA16708C336}"/>
              </a:ext>
            </a:extLst>
          </p:cNvPr>
          <p:cNvSpPr/>
          <p:nvPr/>
        </p:nvSpPr>
        <p:spPr>
          <a:xfrm>
            <a:off x="3420055" y="6073450"/>
            <a:ext cx="27432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Convolution</a:t>
            </a:r>
          </a:p>
          <a:p>
            <a:pPr algn="ctr"/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0A6D9497-1907-4998-B375-4224B338C35F}"/>
              </a:ext>
            </a:extLst>
          </p:cNvPr>
          <p:cNvCxnSpPr/>
          <p:nvPr/>
        </p:nvCxnSpPr>
        <p:spPr>
          <a:xfrm flipV="1">
            <a:off x="3870556" y="3395756"/>
            <a:ext cx="236759" cy="236119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407E8340-EED3-4C09-8A73-3B8E72E46C2E}"/>
              </a:ext>
            </a:extLst>
          </p:cNvPr>
          <p:cNvCxnSpPr/>
          <p:nvPr/>
        </p:nvCxnSpPr>
        <p:spPr>
          <a:xfrm>
            <a:off x="3305447" y="2899158"/>
            <a:ext cx="565109" cy="315498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E2F202BC-D490-4F5D-8D46-C6B0E611CB9A}"/>
              </a:ext>
            </a:extLst>
          </p:cNvPr>
          <p:cNvCxnSpPr/>
          <p:nvPr/>
        </p:nvCxnSpPr>
        <p:spPr>
          <a:xfrm>
            <a:off x="3394578" y="3161807"/>
            <a:ext cx="291374" cy="1457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F60BF69D-42C2-4027-8E28-2B67CB172BEB}"/>
              </a:ext>
            </a:extLst>
          </p:cNvPr>
          <p:cNvCxnSpPr/>
          <p:nvPr/>
        </p:nvCxnSpPr>
        <p:spPr>
          <a:xfrm flipV="1">
            <a:off x="3721779" y="3264814"/>
            <a:ext cx="290273" cy="142571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019FB570-6D2B-4540-8AFC-634A6A13F4D1}"/>
              </a:ext>
            </a:extLst>
          </p:cNvPr>
          <p:cNvCxnSpPr>
            <a:stCxn id="12" idx="0"/>
            <a:endCxn id="19" idx="1"/>
          </p:cNvCxnSpPr>
          <p:nvPr/>
        </p:nvCxnSpPr>
        <p:spPr>
          <a:xfrm>
            <a:off x="3101165" y="2727030"/>
            <a:ext cx="735545" cy="243963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31333EC1-A443-439D-84E5-8FF98826FDB4}"/>
              </a:ext>
            </a:extLst>
          </p:cNvPr>
          <p:cNvCxnSpPr/>
          <p:nvPr/>
        </p:nvCxnSpPr>
        <p:spPr>
          <a:xfrm>
            <a:off x="2895437" y="2535114"/>
            <a:ext cx="1105642" cy="295847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2314E084-B2FA-4C7C-AEEA-12D45D9FFC2F}"/>
              </a:ext>
            </a:extLst>
          </p:cNvPr>
          <p:cNvCxnSpPr>
            <a:endCxn id="40" idx="1"/>
          </p:cNvCxnSpPr>
          <p:nvPr/>
        </p:nvCxnSpPr>
        <p:spPr>
          <a:xfrm>
            <a:off x="4922759" y="2594358"/>
            <a:ext cx="935730" cy="384251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B4C6A96-2048-4F61-8DB2-70FCDFC16F8B}"/>
              </a:ext>
            </a:extLst>
          </p:cNvPr>
          <p:cNvCxnSpPr>
            <a:endCxn id="39" idx="1"/>
          </p:cNvCxnSpPr>
          <p:nvPr/>
        </p:nvCxnSpPr>
        <p:spPr>
          <a:xfrm>
            <a:off x="5110842" y="2773878"/>
            <a:ext cx="608873" cy="10736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7D93EFCE-5673-4BF1-B816-92626C4D86CB}"/>
              </a:ext>
            </a:extLst>
          </p:cNvPr>
          <p:cNvCxnSpPr/>
          <p:nvPr/>
        </p:nvCxnSpPr>
        <p:spPr>
          <a:xfrm>
            <a:off x="5255202" y="2899158"/>
            <a:ext cx="467365" cy="251237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구부러짐 120">
            <a:extLst>
              <a:ext uri="{FF2B5EF4-FFF2-40B4-BE49-F238E27FC236}">
                <a16:creationId xmlns:a16="http://schemas.microsoft.com/office/drawing/2014/main" id="{ABBD0C57-448E-471B-B0D4-94A3675C8ED5}"/>
              </a:ext>
            </a:extLst>
          </p:cNvPr>
          <p:cNvCxnSpPr>
            <a:endCxn id="40" idx="2"/>
          </p:cNvCxnSpPr>
          <p:nvPr/>
        </p:nvCxnSpPr>
        <p:spPr>
          <a:xfrm>
            <a:off x="5310603" y="3085777"/>
            <a:ext cx="533108" cy="22490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7E29E503-461E-4E4E-831E-2D0F81F95980}"/>
              </a:ext>
            </a:extLst>
          </p:cNvPr>
          <p:cNvCxnSpPr/>
          <p:nvPr/>
        </p:nvCxnSpPr>
        <p:spPr>
          <a:xfrm flipV="1">
            <a:off x="5595236" y="3320809"/>
            <a:ext cx="313039" cy="3788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4F397B32-182E-4A93-BC8E-B3057229CA5C}"/>
              </a:ext>
            </a:extLst>
          </p:cNvPr>
          <p:cNvCxnSpPr/>
          <p:nvPr/>
        </p:nvCxnSpPr>
        <p:spPr>
          <a:xfrm rot="5400000" flipH="1" flipV="1">
            <a:off x="5842142" y="3335691"/>
            <a:ext cx="255427" cy="252289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구부러짐 128">
            <a:extLst>
              <a:ext uri="{FF2B5EF4-FFF2-40B4-BE49-F238E27FC236}">
                <a16:creationId xmlns:a16="http://schemas.microsoft.com/office/drawing/2014/main" id="{0A66DAC8-6BC1-4A59-8FBA-D52EE9CB850B}"/>
              </a:ext>
            </a:extLst>
          </p:cNvPr>
          <p:cNvCxnSpPr/>
          <p:nvPr/>
        </p:nvCxnSpPr>
        <p:spPr>
          <a:xfrm>
            <a:off x="4107315" y="2881239"/>
            <a:ext cx="421607" cy="151373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DB187CA0-7729-45A8-A947-2E1A8734C490}"/>
              </a:ext>
            </a:extLst>
          </p:cNvPr>
          <p:cNvCxnSpPr>
            <a:endCxn id="34" idx="2"/>
          </p:cNvCxnSpPr>
          <p:nvPr/>
        </p:nvCxnSpPr>
        <p:spPr>
          <a:xfrm>
            <a:off x="4379066" y="3369349"/>
            <a:ext cx="482189" cy="90637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구부러짐 135">
            <a:extLst>
              <a:ext uri="{FF2B5EF4-FFF2-40B4-BE49-F238E27FC236}">
                <a16:creationId xmlns:a16="http://schemas.microsoft.com/office/drawing/2014/main" id="{761D8A05-10B3-4C87-A790-C079A0113D59}"/>
              </a:ext>
            </a:extLst>
          </p:cNvPr>
          <p:cNvCxnSpPr/>
          <p:nvPr/>
        </p:nvCxnSpPr>
        <p:spPr>
          <a:xfrm>
            <a:off x="5872393" y="2754154"/>
            <a:ext cx="914400" cy="914400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E1409037-4A72-4840-9225-048BAA7767DF}"/>
              </a:ext>
            </a:extLst>
          </p:cNvPr>
          <p:cNvCxnSpPr>
            <a:stCxn id="40" idx="3"/>
          </p:cNvCxnSpPr>
          <p:nvPr/>
        </p:nvCxnSpPr>
        <p:spPr>
          <a:xfrm rot="5400000" flipH="1" flipV="1">
            <a:off x="6334563" y="3132695"/>
            <a:ext cx="40311" cy="358606"/>
          </a:xfrm>
          <a:prstGeom prst="curvedConnector4">
            <a:avLst>
              <a:gd name="adj1" fmla="val -567091"/>
              <a:gd name="adj2" fmla="val 6100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58696039-1AB6-40A4-BC21-D87468894830}"/>
              </a:ext>
            </a:extLst>
          </p:cNvPr>
          <p:cNvCxnSpPr>
            <a:endCxn id="67" idx="1"/>
          </p:cNvCxnSpPr>
          <p:nvPr/>
        </p:nvCxnSpPr>
        <p:spPr>
          <a:xfrm>
            <a:off x="6632671" y="2535114"/>
            <a:ext cx="888201" cy="32072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구부러짐 141">
            <a:extLst>
              <a:ext uri="{FF2B5EF4-FFF2-40B4-BE49-F238E27FC236}">
                <a16:creationId xmlns:a16="http://schemas.microsoft.com/office/drawing/2014/main" id="{5465BE14-8935-42BE-91DA-3BD9790647D2}"/>
              </a:ext>
            </a:extLst>
          </p:cNvPr>
          <p:cNvCxnSpPr/>
          <p:nvPr/>
        </p:nvCxnSpPr>
        <p:spPr>
          <a:xfrm>
            <a:off x="6804433" y="2769299"/>
            <a:ext cx="681483" cy="25488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023E2A9-884B-4DBC-8CD6-707D07AA137F}"/>
              </a:ext>
            </a:extLst>
          </p:cNvPr>
          <p:cNvCxnSpPr/>
          <p:nvPr/>
        </p:nvCxnSpPr>
        <p:spPr>
          <a:xfrm>
            <a:off x="6832752" y="2885724"/>
            <a:ext cx="740064" cy="290658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EAEFC620-6557-49DD-8191-BB3352CB2598}"/>
              </a:ext>
            </a:extLst>
          </p:cNvPr>
          <p:cNvCxnSpPr/>
          <p:nvPr/>
        </p:nvCxnSpPr>
        <p:spPr>
          <a:xfrm>
            <a:off x="7173783" y="3262514"/>
            <a:ext cx="510365" cy="127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FE52EEC5-E2B3-4696-A413-0510957FA1D0}"/>
              </a:ext>
            </a:extLst>
          </p:cNvPr>
          <p:cNvCxnSpPr/>
          <p:nvPr/>
        </p:nvCxnSpPr>
        <p:spPr>
          <a:xfrm flipV="1">
            <a:off x="7336386" y="3202653"/>
            <a:ext cx="604905" cy="22984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CB88EC94-0493-4874-9AB7-04C08C413653}"/>
              </a:ext>
            </a:extLst>
          </p:cNvPr>
          <p:cNvCxnSpPr/>
          <p:nvPr/>
        </p:nvCxnSpPr>
        <p:spPr>
          <a:xfrm>
            <a:off x="7746718" y="2823309"/>
            <a:ext cx="612664" cy="155300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71264A6B-C46C-42A6-849E-35E8CA88F38B}"/>
              </a:ext>
            </a:extLst>
          </p:cNvPr>
          <p:cNvCxnSpPr>
            <a:stCxn id="68" idx="3"/>
          </p:cNvCxnSpPr>
          <p:nvPr/>
        </p:nvCxnSpPr>
        <p:spPr>
          <a:xfrm rot="16200000" flipH="1">
            <a:off x="8093332" y="3258652"/>
            <a:ext cx="76323" cy="28258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5AA0C0CC-5071-4240-81F5-FF33ED8B000A}"/>
              </a:ext>
            </a:extLst>
          </p:cNvPr>
          <p:cNvCxnSpPr>
            <a:endCxn id="68" idx="3"/>
          </p:cNvCxnSpPr>
          <p:nvPr/>
        </p:nvCxnSpPr>
        <p:spPr>
          <a:xfrm rot="5400000" flipH="1" flipV="1">
            <a:off x="7678377" y="3430127"/>
            <a:ext cx="380163" cy="243481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구부러짐 157">
            <a:extLst>
              <a:ext uri="{FF2B5EF4-FFF2-40B4-BE49-F238E27FC236}">
                <a16:creationId xmlns:a16="http://schemas.microsoft.com/office/drawing/2014/main" id="{3B9DC01F-A4BA-4EC5-8E1E-274FF7D3E68C}"/>
              </a:ext>
            </a:extLst>
          </p:cNvPr>
          <p:cNvCxnSpPr>
            <a:endCxn id="76" idx="1"/>
          </p:cNvCxnSpPr>
          <p:nvPr/>
        </p:nvCxnSpPr>
        <p:spPr>
          <a:xfrm>
            <a:off x="8482236" y="2441353"/>
            <a:ext cx="865151" cy="40709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906F1600-998A-4930-A585-4C44664998CF}"/>
              </a:ext>
            </a:extLst>
          </p:cNvPr>
          <p:cNvCxnSpPr>
            <a:endCxn id="77" idx="1"/>
          </p:cNvCxnSpPr>
          <p:nvPr/>
        </p:nvCxnSpPr>
        <p:spPr>
          <a:xfrm>
            <a:off x="8571562" y="2741528"/>
            <a:ext cx="928225" cy="259317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A5CABB22-8193-4AAE-AAF7-42D823F3DACC}"/>
              </a:ext>
            </a:extLst>
          </p:cNvPr>
          <p:cNvCxnSpPr>
            <a:endCxn id="77" idx="1"/>
          </p:cNvCxnSpPr>
          <p:nvPr/>
        </p:nvCxnSpPr>
        <p:spPr>
          <a:xfrm>
            <a:off x="8654306" y="2885724"/>
            <a:ext cx="845481" cy="11512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3E4D4593-332E-404E-8987-FC354246E254}"/>
              </a:ext>
            </a:extLst>
          </p:cNvPr>
          <p:cNvCxnSpPr/>
          <p:nvPr/>
        </p:nvCxnSpPr>
        <p:spPr>
          <a:xfrm>
            <a:off x="8815663" y="3032612"/>
            <a:ext cx="549642" cy="2429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E06012C2-6C1D-4DD3-B211-AB6D678B136B}"/>
              </a:ext>
            </a:extLst>
          </p:cNvPr>
          <p:cNvCxnSpPr/>
          <p:nvPr/>
        </p:nvCxnSpPr>
        <p:spPr>
          <a:xfrm flipV="1">
            <a:off x="8994797" y="3122337"/>
            <a:ext cx="726794" cy="122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9259BEB0-9672-4855-9198-65F7F5A5DACF}"/>
              </a:ext>
            </a:extLst>
          </p:cNvPr>
          <p:cNvCxnSpPr/>
          <p:nvPr/>
        </p:nvCxnSpPr>
        <p:spPr>
          <a:xfrm flipV="1">
            <a:off x="9281542" y="3304034"/>
            <a:ext cx="224308" cy="50602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42ED467D-DD79-4C00-B2BB-37D50B74DD4B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9589212" y="3428702"/>
            <a:ext cx="71629" cy="168226"/>
          </a:xfrm>
          <a:prstGeom prst="curvedConnector4">
            <a:avLst>
              <a:gd name="adj1" fmla="val 319144"/>
              <a:gd name="adj2" fmla="val 825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구부러짐 171">
            <a:extLst>
              <a:ext uri="{FF2B5EF4-FFF2-40B4-BE49-F238E27FC236}">
                <a16:creationId xmlns:a16="http://schemas.microsoft.com/office/drawing/2014/main" id="{0E512CA3-B4AC-4C56-9A86-D6D62548CBAC}"/>
              </a:ext>
            </a:extLst>
          </p:cNvPr>
          <p:cNvCxnSpPr>
            <a:cxnSpLocks/>
          </p:cNvCxnSpPr>
          <p:nvPr/>
        </p:nvCxnSpPr>
        <p:spPr>
          <a:xfrm>
            <a:off x="9589212" y="2754155"/>
            <a:ext cx="725587" cy="68222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20F96413-39A5-4CF4-8AA6-B580431058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40099" y="3335595"/>
            <a:ext cx="478458" cy="110161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아래쪽 178">
            <a:extLst>
              <a:ext uri="{FF2B5EF4-FFF2-40B4-BE49-F238E27FC236}">
                <a16:creationId xmlns:a16="http://schemas.microsoft.com/office/drawing/2014/main" id="{DCE92D05-F63C-471A-9A48-F6DE0BBA425B}"/>
              </a:ext>
            </a:extLst>
          </p:cNvPr>
          <p:cNvSpPr/>
          <p:nvPr/>
        </p:nvSpPr>
        <p:spPr>
          <a:xfrm>
            <a:off x="11116491" y="3058010"/>
            <a:ext cx="564466" cy="296626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화살표: 아래쪽 179">
            <a:extLst>
              <a:ext uri="{FF2B5EF4-FFF2-40B4-BE49-F238E27FC236}">
                <a16:creationId xmlns:a16="http://schemas.microsoft.com/office/drawing/2014/main" id="{944993D1-B1A7-4E17-9645-9B44F63C6CAF}"/>
              </a:ext>
            </a:extLst>
          </p:cNvPr>
          <p:cNvSpPr/>
          <p:nvPr/>
        </p:nvSpPr>
        <p:spPr>
          <a:xfrm>
            <a:off x="11114960" y="4437672"/>
            <a:ext cx="564466" cy="296626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모서리가 둥근 직사각형 13">
            <a:extLst>
              <a:ext uri="{FF2B5EF4-FFF2-40B4-BE49-F238E27FC236}">
                <a16:creationId xmlns:a16="http://schemas.microsoft.com/office/drawing/2014/main" id="{DC1E12B6-8DB3-45D6-965A-29ED8F198B0D}"/>
              </a:ext>
            </a:extLst>
          </p:cNvPr>
          <p:cNvSpPr/>
          <p:nvPr/>
        </p:nvSpPr>
        <p:spPr>
          <a:xfrm rot="2700000">
            <a:off x="680361" y="1750527"/>
            <a:ext cx="991106" cy="983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5" name="모서리가 둥근 직사각형 13">
            <a:extLst>
              <a:ext uri="{FF2B5EF4-FFF2-40B4-BE49-F238E27FC236}">
                <a16:creationId xmlns:a16="http://schemas.microsoft.com/office/drawing/2014/main" id="{ED583E24-6B42-4F16-ACE0-F6AED968C92F}"/>
              </a:ext>
            </a:extLst>
          </p:cNvPr>
          <p:cNvSpPr/>
          <p:nvPr/>
        </p:nvSpPr>
        <p:spPr>
          <a:xfrm rot="2700000">
            <a:off x="636160" y="2166330"/>
            <a:ext cx="991106" cy="983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6" name="모서리가 둥근 직사각형 13">
            <a:extLst>
              <a:ext uri="{FF2B5EF4-FFF2-40B4-BE49-F238E27FC236}">
                <a16:creationId xmlns:a16="http://schemas.microsoft.com/office/drawing/2014/main" id="{8897D41A-CFF7-44B7-BB42-242E426ED136}"/>
              </a:ext>
            </a:extLst>
          </p:cNvPr>
          <p:cNvSpPr/>
          <p:nvPr/>
        </p:nvSpPr>
        <p:spPr>
          <a:xfrm rot="2700000">
            <a:off x="617893" y="2842980"/>
            <a:ext cx="991106" cy="983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7" name="모서리가 둥근 직사각형 13">
            <a:extLst>
              <a:ext uri="{FF2B5EF4-FFF2-40B4-BE49-F238E27FC236}">
                <a16:creationId xmlns:a16="http://schemas.microsoft.com/office/drawing/2014/main" id="{27330D9D-E6BC-43DD-99BA-C4BFFF529AE5}"/>
              </a:ext>
            </a:extLst>
          </p:cNvPr>
          <p:cNvSpPr/>
          <p:nvPr/>
        </p:nvSpPr>
        <p:spPr>
          <a:xfrm rot="2700000">
            <a:off x="613253" y="3409088"/>
            <a:ext cx="991106" cy="983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8" name="모서리가 둥근 직사각형 13">
            <a:extLst>
              <a:ext uri="{FF2B5EF4-FFF2-40B4-BE49-F238E27FC236}">
                <a16:creationId xmlns:a16="http://schemas.microsoft.com/office/drawing/2014/main" id="{82A55737-194C-4D58-B92A-9DF8B8E9E815}"/>
              </a:ext>
            </a:extLst>
          </p:cNvPr>
          <p:cNvSpPr/>
          <p:nvPr/>
        </p:nvSpPr>
        <p:spPr>
          <a:xfrm rot="2700000">
            <a:off x="634239" y="3979964"/>
            <a:ext cx="991106" cy="983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1" name="모서리가 둥근 직사각형 16">
            <a:extLst>
              <a:ext uri="{FF2B5EF4-FFF2-40B4-BE49-F238E27FC236}">
                <a16:creationId xmlns:a16="http://schemas.microsoft.com/office/drawing/2014/main" id="{DCEABFFE-E794-4FD3-A868-7DF2CA924038}"/>
              </a:ext>
            </a:extLst>
          </p:cNvPr>
          <p:cNvSpPr/>
          <p:nvPr/>
        </p:nvSpPr>
        <p:spPr>
          <a:xfrm rot="2700000">
            <a:off x="1875897" y="2508159"/>
            <a:ext cx="452945" cy="4571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2" name="모서리가 둥근 직사각형 16">
            <a:extLst>
              <a:ext uri="{FF2B5EF4-FFF2-40B4-BE49-F238E27FC236}">
                <a16:creationId xmlns:a16="http://schemas.microsoft.com/office/drawing/2014/main" id="{ED95CFFE-1B0B-4701-94EC-A73683DD65A1}"/>
              </a:ext>
            </a:extLst>
          </p:cNvPr>
          <p:cNvSpPr/>
          <p:nvPr/>
        </p:nvSpPr>
        <p:spPr>
          <a:xfrm rot="2700000">
            <a:off x="1883992" y="3682156"/>
            <a:ext cx="452945" cy="4571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FB7AB8A-19E0-49A1-8929-8A5A5F699642}"/>
              </a:ext>
            </a:extLst>
          </p:cNvPr>
          <p:cNvSpPr/>
          <p:nvPr/>
        </p:nvSpPr>
        <p:spPr>
          <a:xfrm>
            <a:off x="398429" y="4183429"/>
            <a:ext cx="1445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5x5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4EEC7F-9BE4-4756-8C81-FF42C3E23D52}"/>
              </a:ext>
            </a:extLst>
          </p:cNvPr>
          <p:cNvSpPr/>
          <p:nvPr/>
        </p:nvSpPr>
        <p:spPr>
          <a:xfrm>
            <a:off x="1491547" y="4107023"/>
            <a:ext cx="128170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2x2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(Max-pooling)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A11E624-EEE5-4E45-A58D-FF6081535A2C}"/>
              </a:ext>
            </a:extLst>
          </p:cNvPr>
          <p:cNvSpPr/>
          <p:nvPr/>
        </p:nvSpPr>
        <p:spPr>
          <a:xfrm>
            <a:off x="1474553" y="2993537"/>
            <a:ext cx="128170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2x2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Maxpooling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207" name="연결선: 구부러짐 206">
            <a:extLst>
              <a:ext uri="{FF2B5EF4-FFF2-40B4-BE49-F238E27FC236}">
                <a16:creationId xmlns:a16="http://schemas.microsoft.com/office/drawing/2014/main" id="{3E05B324-1A4D-4749-B265-94F48164F615}"/>
              </a:ext>
            </a:extLst>
          </p:cNvPr>
          <p:cNvCxnSpPr>
            <a:endCxn id="12" idx="1"/>
          </p:cNvCxnSpPr>
          <p:nvPr/>
        </p:nvCxnSpPr>
        <p:spPr>
          <a:xfrm>
            <a:off x="2384534" y="2594358"/>
            <a:ext cx="239498" cy="12150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구부러짐 208">
            <a:extLst>
              <a:ext uri="{FF2B5EF4-FFF2-40B4-BE49-F238E27FC236}">
                <a16:creationId xmlns:a16="http://schemas.microsoft.com/office/drawing/2014/main" id="{43249B14-60EA-4647-9C03-E467C7ABCCE6}"/>
              </a:ext>
            </a:extLst>
          </p:cNvPr>
          <p:cNvCxnSpPr/>
          <p:nvPr/>
        </p:nvCxnSpPr>
        <p:spPr>
          <a:xfrm>
            <a:off x="2243017" y="2779552"/>
            <a:ext cx="318697" cy="2446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구부러짐 214">
            <a:extLst>
              <a:ext uri="{FF2B5EF4-FFF2-40B4-BE49-F238E27FC236}">
                <a16:creationId xmlns:a16="http://schemas.microsoft.com/office/drawing/2014/main" id="{DDA13AED-6132-447F-9B6E-17C48B0FEFC1}"/>
              </a:ext>
            </a:extLst>
          </p:cNvPr>
          <p:cNvCxnSpPr>
            <a:stCxn id="201" idx="3"/>
          </p:cNvCxnSpPr>
          <p:nvPr/>
        </p:nvCxnSpPr>
        <p:spPr>
          <a:xfrm rot="16200000" flipH="1">
            <a:off x="2301848" y="2857521"/>
            <a:ext cx="393085" cy="4717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구부러짐 216">
            <a:extLst>
              <a:ext uri="{FF2B5EF4-FFF2-40B4-BE49-F238E27FC236}">
                <a16:creationId xmlns:a16="http://schemas.microsoft.com/office/drawing/2014/main" id="{395758F5-CA23-4020-8AD9-F9EE1443B1CF}"/>
              </a:ext>
            </a:extLst>
          </p:cNvPr>
          <p:cNvCxnSpPr/>
          <p:nvPr/>
        </p:nvCxnSpPr>
        <p:spPr>
          <a:xfrm>
            <a:off x="2125851" y="2909856"/>
            <a:ext cx="803589" cy="658067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구부러짐 218">
            <a:extLst>
              <a:ext uri="{FF2B5EF4-FFF2-40B4-BE49-F238E27FC236}">
                <a16:creationId xmlns:a16="http://schemas.microsoft.com/office/drawing/2014/main" id="{B286B9B7-1A4B-43AB-991A-421974236DE3}"/>
              </a:ext>
            </a:extLst>
          </p:cNvPr>
          <p:cNvCxnSpPr/>
          <p:nvPr/>
        </p:nvCxnSpPr>
        <p:spPr>
          <a:xfrm rot="16200000" flipH="1">
            <a:off x="2184129" y="2854560"/>
            <a:ext cx="1168787" cy="967974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구부러짐 220">
            <a:extLst>
              <a:ext uri="{FF2B5EF4-FFF2-40B4-BE49-F238E27FC236}">
                <a16:creationId xmlns:a16="http://schemas.microsoft.com/office/drawing/2014/main" id="{B4BDCE50-2DF8-41F5-9744-2F3955647608}"/>
              </a:ext>
            </a:extLst>
          </p:cNvPr>
          <p:cNvCxnSpPr>
            <a:endCxn id="18" idx="2"/>
          </p:cNvCxnSpPr>
          <p:nvPr/>
        </p:nvCxnSpPr>
        <p:spPr>
          <a:xfrm>
            <a:off x="2132400" y="2700540"/>
            <a:ext cx="1417197" cy="1406858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구부러짐 222">
            <a:extLst>
              <a:ext uri="{FF2B5EF4-FFF2-40B4-BE49-F238E27FC236}">
                <a16:creationId xmlns:a16="http://schemas.microsoft.com/office/drawing/2014/main" id="{04E3D489-73E9-4519-924E-60B12AD485E5}"/>
              </a:ext>
            </a:extLst>
          </p:cNvPr>
          <p:cNvCxnSpPr/>
          <p:nvPr/>
        </p:nvCxnSpPr>
        <p:spPr>
          <a:xfrm rot="5400000" flipH="1" flipV="1">
            <a:off x="1880926" y="3178884"/>
            <a:ext cx="994093" cy="449435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구부러짐 224">
            <a:extLst>
              <a:ext uri="{FF2B5EF4-FFF2-40B4-BE49-F238E27FC236}">
                <a16:creationId xmlns:a16="http://schemas.microsoft.com/office/drawing/2014/main" id="{CBF8CF7B-58D5-452A-8D75-35517283F81F}"/>
              </a:ext>
            </a:extLst>
          </p:cNvPr>
          <p:cNvCxnSpPr/>
          <p:nvPr/>
        </p:nvCxnSpPr>
        <p:spPr>
          <a:xfrm rot="5400000" flipH="1" flipV="1">
            <a:off x="2253112" y="3365093"/>
            <a:ext cx="620870" cy="40520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구부러짐 226">
            <a:extLst>
              <a:ext uri="{FF2B5EF4-FFF2-40B4-BE49-F238E27FC236}">
                <a16:creationId xmlns:a16="http://schemas.microsoft.com/office/drawing/2014/main" id="{89AD4CFC-2B87-4BD0-8E73-32CDC563E9B6}"/>
              </a:ext>
            </a:extLst>
          </p:cNvPr>
          <p:cNvCxnSpPr>
            <a:endCxn id="16" idx="1"/>
          </p:cNvCxnSpPr>
          <p:nvPr/>
        </p:nvCxnSpPr>
        <p:spPr>
          <a:xfrm flipV="1">
            <a:off x="2373847" y="3325465"/>
            <a:ext cx="859785" cy="660104"/>
          </a:xfrm>
          <a:prstGeom prst="curvedConnector4">
            <a:avLst>
              <a:gd name="adj1" fmla="val 44119"/>
              <a:gd name="adj2" fmla="val 1475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구부러짐 228">
            <a:extLst>
              <a:ext uri="{FF2B5EF4-FFF2-40B4-BE49-F238E27FC236}">
                <a16:creationId xmlns:a16="http://schemas.microsoft.com/office/drawing/2014/main" id="{A50AB10C-8ED5-451E-8B6C-2EB3403303B8}"/>
              </a:ext>
            </a:extLst>
          </p:cNvPr>
          <p:cNvCxnSpPr>
            <a:stCxn id="202" idx="3"/>
          </p:cNvCxnSpPr>
          <p:nvPr/>
        </p:nvCxnSpPr>
        <p:spPr>
          <a:xfrm rot="5400000" flipH="1" flipV="1">
            <a:off x="2710635" y="3295098"/>
            <a:ext cx="335729" cy="1215790"/>
          </a:xfrm>
          <a:prstGeom prst="curvedConnector4">
            <a:avLst>
              <a:gd name="adj1" fmla="val -68091"/>
              <a:gd name="adj2" fmla="val 5272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E85C7C5-097F-44CE-90D9-4A6B1C683C4E}"/>
              </a:ext>
            </a:extLst>
          </p:cNvPr>
          <p:cNvCxnSpPr>
            <a:stCxn id="194" idx="0"/>
          </p:cNvCxnSpPr>
          <p:nvPr/>
        </p:nvCxnSpPr>
        <p:spPr>
          <a:xfrm>
            <a:off x="1523499" y="1894501"/>
            <a:ext cx="629756" cy="852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0F776993-578A-419D-8991-4C93C3591E38}"/>
              </a:ext>
            </a:extLst>
          </p:cNvPr>
          <p:cNvCxnSpPr/>
          <p:nvPr/>
        </p:nvCxnSpPr>
        <p:spPr>
          <a:xfrm>
            <a:off x="1629944" y="2640555"/>
            <a:ext cx="392969" cy="52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33DAC199-5582-4B7C-B386-40B7B7CAFB54}"/>
              </a:ext>
            </a:extLst>
          </p:cNvPr>
          <p:cNvCxnSpPr>
            <a:endCxn id="201" idx="2"/>
          </p:cNvCxnSpPr>
          <p:nvPr/>
        </p:nvCxnSpPr>
        <p:spPr>
          <a:xfrm flipV="1">
            <a:off x="1473250" y="2898337"/>
            <a:ext cx="467503" cy="235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BA5AFFB9-D070-4AE0-9C9A-6F057AC6D45B}"/>
              </a:ext>
            </a:extLst>
          </p:cNvPr>
          <p:cNvCxnSpPr/>
          <p:nvPr/>
        </p:nvCxnSpPr>
        <p:spPr>
          <a:xfrm flipV="1">
            <a:off x="1088402" y="2744522"/>
            <a:ext cx="1082715" cy="746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DA65ADB2-28B5-4B0F-81E9-7564AD2BCA42}"/>
              </a:ext>
            </a:extLst>
          </p:cNvPr>
          <p:cNvCxnSpPr/>
          <p:nvPr/>
        </p:nvCxnSpPr>
        <p:spPr>
          <a:xfrm flipV="1">
            <a:off x="1386355" y="2731254"/>
            <a:ext cx="732447" cy="1942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D33F772-3156-4406-B297-1F0DA274B632}"/>
              </a:ext>
            </a:extLst>
          </p:cNvPr>
          <p:cNvCxnSpPr>
            <a:stCxn id="204" idx="1"/>
            <a:endCxn id="202" idx="2"/>
          </p:cNvCxnSpPr>
          <p:nvPr/>
        </p:nvCxnSpPr>
        <p:spPr>
          <a:xfrm flipV="1">
            <a:off x="1491547" y="4072334"/>
            <a:ext cx="457301" cy="3424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980A7DF-0252-4664-8E3E-0EF6D7BBD708}"/>
              </a:ext>
            </a:extLst>
          </p:cNvPr>
          <p:cNvCxnSpPr/>
          <p:nvPr/>
        </p:nvCxnSpPr>
        <p:spPr>
          <a:xfrm>
            <a:off x="1489807" y="3722731"/>
            <a:ext cx="734817" cy="185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EF3C8964-158E-4109-A277-D47ED29D52DE}"/>
              </a:ext>
            </a:extLst>
          </p:cNvPr>
          <p:cNvCxnSpPr/>
          <p:nvPr/>
        </p:nvCxnSpPr>
        <p:spPr>
          <a:xfrm>
            <a:off x="1446924" y="3395147"/>
            <a:ext cx="706331" cy="563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3947CE33-F802-4BBD-B580-E5131D9B3AAB}"/>
              </a:ext>
            </a:extLst>
          </p:cNvPr>
          <p:cNvCxnSpPr/>
          <p:nvPr/>
        </p:nvCxnSpPr>
        <p:spPr>
          <a:xfrm>
            <a:off x="1500454" y="2743218"/>
            <a:ext cx="565045" cy="1041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DFA0E431-D138-4AB9-A8F9-B05A7C070846}"/>
              </a:ext>
            </a:extLst>
          </p:cNvPr>
          <p:cNvCxnSpPr/>
          <p:nvPr/>
        </p:nvCxnSpPr>
        <p:spPr>
          <a:xfrm>
            <a:off x="1593848" y="2493576"/>
            <a:ext cx="625848" cy="13691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104D7DBC-7FCA-4A71-9F4F-175BA26FDDA8}"/>
              </a:ext>
            </a:extLst>
          </p:cNvPr>
          <p:cNvCxnSpPr/>
          <p:nvPr/>
        </p:nvCxnSpPr>
        <p:spPr>
          <a:xfrm>
            <a:off x="1582423" y="2062845"/>
            <a:ext cx="561329" cy="1748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" name="화살표: 아래쪽 255">
            <a:extLst>
              <a:ext uri="{FF2B5EF4-FFF2-40B4-BE49-F238E27FC236}">
                <a16:creationId xmlns:a16="http://schemas.microsoft.com/office/drawing/2014/main" id="{E0750EB8-EF6E-401F-86C1-8982EE8D8804}"/>
              </a:ext>
            </a:extLst>
          </p:cNvPr>
          <p:cNvSpPr/>
          <p:nvPr/>
        </p:nvSpPr>
        <p:spPr>
          <a:xfrm rot="13558368">
            <a:off x="10431319" y="2977982"/>
            <a:ext cx="804198" cy="594645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C4CCB9C9-DF26-4685-B0C4-9D2645011A5F}"/>
              </a:ext>
            </a:extLst>
          </p:cNvPr>
          <p:cNvSpPr/>
          <p:nvPr/>
        </p:nvSpPr>
        <p:spPr>
          <a:xfrm>
            <a:off x="8600489" y="5832360"/>
            <a:ext cx="1177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Pooling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9" name="모서리가 둥근 직사각형 13">
            <a:extLst>
              <a:ext uri="{FF2B5EF4-FFF2-40B4-BE49-F238E27FC236}">
                <a16:creationId xmlns:a16="http://schemas.microsoft.com/office/drawing/2014/main" id="{306DB484-A61A-4F0A-BE3B-A0256C7FF89C}"/>
              </a:ext>
            </a:extLst>
          </p:cNvPr>
          <p:cNvSpPr/>
          <p:nvPr/>
        </p:nvSpPr>
        <p:spPr>
          <a:xfrm rot="2700000">
            <a:off x="2462404" y="6087893"/>
            <a:ext cx="639930" cy="464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0" name="모서리가 둥근 직사각형 27">
            <a:extLst>
              <a:ext uri="{FF2B5EF4-FFF2-40B4-BE49-F238E27FC236}">
                <a16:creationId xmlns:a16="http://schemas.microsoft.com/office/drawing/2014/main" id="{F3A5A361-FBCA-40A5-949E-ED7564D82D43}"/>
              </a:ext>
            </a:extLst>
          </p:cNvPr>
          <p:cNvSpPr/>
          <p:nvPr/>
        </p:nvSpPr>
        <p:spPr>
          <a:xfrm rot="2700000">
            <a:off x="9923607" y="6122047"/>
            <a:ext cx="501669" cy="422675"/>
          </a:xfrm>
          <a:prstGeom prst="roundRect">
            <a:avLst>
              <a:gd name="adj" fmla="val 28160"/>
            </a:avLst>
          </a:prstGeom>
          <a:solidFill>
            <a:srgbClr val="FF99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05D3DD7A-5E29-45AC-A35A-4098171BEB7F}"/>
              </a:ext>
            </a:extLst>
          </p:cNvPr>
          <p:cNvSpPr/>
          <p:nvPr/>
        </p:nvSpPr>
        <p:spPr>
          <a:xfrm>
            <a:off x="10381957" y="6132814"/>
            <a:ext cx="12088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402</Words>
  <Application>Microsoft Office PowerPoint</Application>
  <PresentationFormat>와이드스크린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adonist</dc:creator>
  <cp:lastModifiedBy>adonist</cp:lastModifiedBy>
  <cp:revision>27</cp:revision>
  <dcterms:created xsi:type="dcterms:W3CDTF">2017-11-21T09:47:05Z</dcterms:created>
  <dcterms:modified xsi:type="dcterms:W3CDTF">2017-11-21T13:04:32Z</dcterms:modified>
</cp:coreProperties>
</file>