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61" r:id="rId3"/>
    <p:sldId id="257" r:id="rId4"/>
    <p:sldId id="258" r:id="rId5"/>
  </p:sldIdLst>
  <p:sldSz cx="9144000" cy="5143500" type="screen16x9"/>
  <p:notesSz cx="6858000" cy="9144000"/>
  <p:embeddedFontLst>
    <p:embeddedFont>
      <p:font typeface="Montserrat" panose="020B0604020202020204" charset="0"/>
      <p:regular r:id="rId7"/>
      <p:bold r:id="rId8"/>
      <p:italic r:id="rId9"/>
      <p:boldItalic r:id="rId10"/>
    </p:embeddedFont>
    <p:embeddedFont>
      <p:font typeface="Robo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555" autoAdjust="0"/>
  </p:normalViewPr>
  <p:slideViewPr>
    <p:cSldViewPr snapToGrid="0">
      <p:cViewPr varScale="1">
        <p:scale>
          <a:sx n="81" d="100"/>
          <a:sy n="81" d="100"/>
        </p:scale>
        <p:origin x="10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99376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682350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682350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84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fontAlgn="auto"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327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e6823500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e6823500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696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92d01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92d01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01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89" b="99"/>
          <a:stretch/>
        </p:blipFill>
        <p:spPr>
          <a:xfrm>
            <a:off x="0" y="0"/>
            <a:ext cx="914399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2094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76249" y="1714500"/>
            <a:ext cx="4382965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Roboto"/>
                <a:ea typeface="Roboto"/>
                <a:cs typeface="Roboto"/>
                <a:sym typeface="Roboto"/>
              </a:rPr>
              <a:t>Project </a:t>
            </a:r>
            <a:r>
              <a:rPr lang="en" sz="3800" b="1" dirty="0" smtClean="0">
                <a:latin typeface="Roboto"/>
                <a:ea typeface="Roboto"/>
                <a:cs typeface="Roboto"/>
                <a:sym typeface="Roboto"/>
              </a:rPr>
              <a:t>Proposal</a:t>
            </a:r>
            <a:endParaRPr sz="3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n" sz="2000" b="1" dirty="0" smtClean="0">
                <a:latin typeface="Roboto"/>
                <a:ea typeface="Roboto"/>
                <a:cs typeface="Roboto"/>
                <a:sym typeface="Roboto"/>
              </a:rPr>
              <a:t>: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oboto"/>
                <a:ea typeface="Roboto"/>
                <a:cs typeface="Roboto"/>
                <a:sym typeface="Roboto"/>
              </a:rPr>
              <a:t>Team members and </a:t>
            </a:r>
            <a:r>
              <a:rPr lang="en" sz="2000" b="1" dirty="0" smtClean="0">
                <a:latin typeface="Roboto"/>
                <a:ea typeface="Roboto"/>
                <a:cs typeface="Roboto"/>
                <a:sym typeface="Roboto"/>
              </a:rPr>
              <a:t>roles</a:t>
            </a:r>
            <a:endParaRPr sz="2000" b="1" u="sng" dirty="0">
              <a:solidFill>
                <a:schemeClr val="accent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3"/>
          <p:cNvSpPr txBox="1"/>
          <p:nvPr/>
        </p:nvSpPr>
        <p:spPr>
          <a:xfrm>
            <a:off x="5962650" y="20942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</a:rPr>
              <a:t>Project no.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8450" y="1218425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Description 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4350" y="1515375"/>
            <a:ext cx="76011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Briefly introduce the project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Who </a:t>
            </a:r>
            <a:r>
              <a:rPr lang="en" dirty="0">
                <a:latin typeface="Roboto"/>
                <a:ea typeface="Roboto"/>
                <a:cs typeface="Roboto"/>
                <a:sym typeface="Roboto"/>
              </a:rPr>
              <a:t>is the target end user? </a:t>
            </a: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What </a:t>
            </a: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are the objectives</a:t>
            </a: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?.</a:t>
            </a:r>
            <a:endParaRPr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52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9308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8450" y="1218425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Define Deliverables and Goals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14350" y="1515375"/>
            <a:ext cx="7601100" cy="132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PH" sz="1800" b="1" dirty="0" smtClean="0">
                <a:latin typeface="Roboto"/>
                <a:ea typeface="Roboto"/>
                <a:cs typeface="Roboto"/>
                <a:sym typeface="Roboto"/>
              </a:rPr>
              <a:t>Present  the project </a:t>
            </a:r>
            <a:r>
              <a:rPr lang="en-PH" sz="1800" b="1" dirty="0" smtClean="0">
                <a:latin typeface="Roboto"/>
                <a:ea typeface="Roboto"/>
                <a:cs typeface="Roboto"/>
                <a:sym typeface="Roboto"/>
              </a:rPr>
              <a:t>timeline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Set goals that align with the deliverables you’re producing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endParaRPr lang="en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00" y="145325"/>
            <a:ext cx="1152502" cy="38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1500" y="4790750"/>
            <a:ext cx="736900" cy="1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78100" y="4714125"/>
            <a:ext cx="8931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Powered by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28450" y="1218425"/>
            <a:ext cx="4086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Hierarchical Sitemap of your Website</a:t>
            </a:r>
            <a:endParaRPr sz="2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348650" y="209850"/>
            <a:ext cx="2369700" cy="255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45425" y="243425"/>
            <a:ext cx="188175" cy="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9;p14"/>
          <p:cNvSpPr txBox="1"/>
          <p:nvPr/>
        </p:nvSpPr>
        <p:spPr>
          <a:xfrm>
            <a:off x="514350" y="1515375"/>
            <a:ext cx="7601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PH" dirty="0" smtClean="0">
                <a:latin typeface="Roboto"/>
                <a:ea typeface="Roboto"/>
                <a:cs typeface="Roboto"/>
                <a:sym typeface="Roboto"/>
              </a:rPr>
              <a:t>Information architecture of a website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dirty="0" smtClean="0">
                <a:latin typeface="Roboto"/>
                <a:ea typeface="Roboto"/>
                <a:cs typeface="Roboto"/>
                <a:sym typeface="Roboto"/>
              </a:rPr>
              <a:t>Visual representation of the site’s organization and how different sections are linked together.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78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Wingdings</vt:lpstr>
      <vt:lpstr>Montserrat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Ciel Palacio</dc:creator>
  <cp:lastModifiedBy>AUEI</cp:lastModifiedBy>
  <cp:revision>19</cp:revision>
  <dcterms:modified xsi:type="dcterms:W3CDTF">2022-05-19T02:21:18Z</dcterms:modified>
</cp:coreProperties>
</file>