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55" autoAdjust="0"/>
  </p:normalViewPr>
  <p:slideViewPr>
    <p:cSldViewPr snapToGrid="0">
      <p:cViewPr varScale="1">
        <p:scale>
          <a:sx n="81" d="100"/>
          <a:sy n="81" d="100"/>
        </p:scale>
        <p:origin x="10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6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0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6249" y="1714500"/>
            <a:ext cx="4382965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" sz="3800" b="1" dirty="0" smtClean="0">
                <a:latin typeface="Roboto"/>
                <a:ea typeface="Roboto"/>
                <a:cs typeface="Roboto"/>
                <a:sym typeface="Roboto"/>
              </a:rPr>
              <a:t>Proposal</a:t>
            </a:r>
            <a:endParaRPr sz="3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Title: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Traveler’s Info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Team members and </a:t>
            </a: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roles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Adonis Jr. Suico, </a:t>
            </a:r>
            <a:r>
              <a:rPr lang="en" sz="2000" b="1" u="sng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 u="sng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Developer</a:t>
            </a:r>
            <a:endParaRPr sz="2000" b="1" u="sng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Briefly introduce the project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This project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aim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to give information about the tourist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destinations, geographically focused in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Region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XIII.</a:t>
            </a: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Who is the target end user? 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Tourist/Traveler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What are the objectives?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The main objective of this project is to give information.</a:t>
            </a: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2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14350" y="590063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926611"/>
            <a:ext cx="7601100" cy="455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sz="1800" b="1" dirty="0" smtClean="0">
                <a:latin typeface="Roboto"/>
                <a:ea typeface="Roboto"/>
                <a:cs typeface="Roboto"/>
                <a:sym typeface="Roboto"/>
              </a:rPr>
              <a:t>Present  the project timeline</a:t>
            </a:r>
          </a:p>
          <a:p>
            <a:pPr marL="425450" lvl="1" indent="-285750">
              <a:buSzPts val="1400"/>
              <a:buFont typeface="Wingdings" panose="05000000000000000000" pitchFamily="2" charset="2"/>
              <a:buChar char="q"/>
            </a:pPr>
            <a:r>
              <a:rPr lang="en-PH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Day1 – Day 2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PH" b="1" dirty="0" smtClean="0">
                <a:latin typeface="Roboto"/>
                <a:ea typeface="Roboto"/>
                <a:cs typeface="Roboto"/>
                <a:sym typeface="Roboto"/>
              </a:rPr>
              <a:t>Phase 1 </a:t>
            </a: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– Project Discovery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PH" b="1" dirty="0" smtClean="0">
                <a:latin typeface="Roboto"/>
                <a:ea typeface="Roboto"/>
                <a:cs typeface="Roboto"/>
                <a:sym typeface="Roboto"/>
              </a:rPr>
              <a:t>Phase 2 </a:t>
            </a: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-- Prototyping</a:t>
            </a:r>
            <a:endParaRPr lang="en-PH" dirty="0" smtClean="0">
              <a:latin typeface="Roboto"/>
              <a:ea typeface="Roboto"/>
              <a:cs typeface="Roboto"/>
              <a:sym typeface="Roboto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PH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Day 3 – Day 7</a:t>
            </a:r>
          </a:p>
          <a:p>
            <a:pPr marL="139700" lvl="1">
              <a:buSzPts val="1400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PH" b="1" dirty="0" smtClean="0">
                <a:latin typeface="Roboto"/>
                <a:ea typeface="Roboto"/>
                <a:cs typeface="Roboto"/>
                <a:sym typeface="Roboto"/>
              </a:rPr>
              <a:t>Phase 3 </a:t>
            </a: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– User Interface </a:t>
            </a: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esign</a:t>
            </a:r>
          </a:p>
          <a:p>
            <a:pPr marL="425450" lvl="1" indent="-285750">
              <a:buSzPts val="1400"/>
              <a:buFont typeface="Wingdings" panose="05000000000000000000" pitchFamily="2" charset="2"/>
              <a:buChar char="q"/>
            </a:pPr>
            <a:r>
              <a:rPr lang="en-PH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Day 8 – Day 10</a:t>
            </a:r>
          </a:p>
          <a:p>
            <a:pPr marL="139700" lvl="2">
              <a:buSzPts val="1400"/>
            </a:pPr>
            <a:r>
              <a:rPr lang="en-PH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PH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Phase 4 </a:t>
            </a:r>
            <a:r>
              <a:rPr lang="en-PH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-- Testing </a:t>
            </a:r>
            <a:r>
              <a:rPr lang="en-PH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Evaluation</a:t>
            </a:r>
            <a:endParaRPr lang="en-PH" b="1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Set goals that align with the deliverables you’re producing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	</a:t>
            </a: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UcPeriod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Look for an inspiration or example website &amp; create prototype. – must be done 1-2 days.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UcPeriod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Find images &amp; information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for the content and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Start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Designing User Interface. – must be done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5-7 days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UcPeriod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Use the remaining days for Testing, Evaluation, Debugging &amp; Preparing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for the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presentation.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UcPeriod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5" y="479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8450" y="465150"/>
            <a:ext cx="4086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9;p14"/>
          <p:cNvSpPr txBox="1"/>
          <p:nvPr/>
        </p:nvSpPr>
        <p:spPr>
          <a:xfrm>
            <a:off x="528450" y="699452"/>
            <a:ext cx="7601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Information architecture of a website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Visual representation of the site’s organization and how different sections are linked together.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" y="1631450"/>
            <a:ext cx="9144000" cy="2682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110</Words>
  <Application>Microsoft Office PowerPoint</Application>
  <PresentationFormat>On-screen Show (16:9)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Montserrat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AUEI</cp:lastModifiedBy>
  <cp:revision>44</cp:revision>
  <dcterms:modified xsi:type="dcterms:W3CDTF">2022-05-19T05:14:27Z</dcterms:modified>
</cp:coreProperties>
</file>