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03D2-84ED-4B44-8EC7-F34B4170A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4C68-D080-4744-9D1A-DDB2E165F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9C76-AEFB-594C-8980-51610734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CA6A-C150-8D41-992A-999799E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B701-673E-954E-9F46-9122C741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181-4E58-CA4C-B0B6-E8BB469B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17011-FB3E-5744-961C-CD0811C1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D9F8-9768-0F4A-ABD9-97D70B6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4D071-D89B-0649-8C09-4783E0AC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0D01-ED4D-594F-92B0-B30CCAB9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38C6A-C589-8F42-90B4-6617E5B5E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60E28-7547-4944-AE4E-1B2A1A4D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4506-60FC-8C40-877E-DD82AB27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F976-4883-4E49-95D5-F22614A2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A6DC-F441-F545-AD19-E58E611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F3F2-79EA-B643-B930-B35B72EB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F91B-9946-444D-97F5-06AEA50D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62BA-345D-BC43-A9C5-6E26AC85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3A6C-129D-A046-9486-33BAB187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A17B-DA74-F542-A614-A8CF857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F5FB-8402-C640-9AEC-2A2A4095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E5AD-97B6-0247-9E58-AB5194AA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E5E6-218D-084B-A8E8-F5C95B1D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0D14-F6B1-1149-ADA7-CCEB04F9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7EA6-85BF-FA4B-84DE-0F941C1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71A4-2FC5-2940-974F-FDCFCF7D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C1AD-30C4-7641-A29C-C2909D014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62B2F-D5F8-A649-BB71-C672E1AA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A8A34-10D1-0D4F-BE63-40FEDD30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F816-5BDE-D74B-9705-157D853A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9EDC-E82C-D945-8686-57A5CCA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14F8-F6E9-BD46-BCE9-DE52E4C9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C000-B2B7-5F40-92B8-70C27A9E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067B-D9B8-954E-B5A4-D504FD69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0327F-F567-9047-95F9-4707FC3C4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981F5-F6B8-E942-B293-5379AE010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EACA8-FCC8-2441-A85C-2C59D1DF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353D-DEDE-584B-928B-2649B2CA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B039F-C06A-584C-BA33-B095BE22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DD69-5245-3C46-885F-2B5D280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952FD-42A9-FB47-ABDC-D30A996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0C2A5-CCC1-0049-B83F-60FDFE8A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BD928-2931-6949-9571-FACF276D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69BAD-1233-3C4E-8625-97E14BB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FBBBC-3921-554A-83DA-30DD411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CAA48-21EF-C947-9D36-FBAF1F7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AE9-260E-2D4A-81FA-F9B8D07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C213-DA70-B743-823E-4AA6565D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EAD4-F3F1-8E46-9B0B-65E9F55A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402E-634C-F741-9C4A-E9B1D990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C3D-44B4-FB49-8BB9-989464D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1BF7D-6973-4D49-8D11-6F080726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259-B208-DF41-8460-9469ECE8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BD4AB-4901-D140-8DAE-17EA2E38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515A1-8F00-B841-9111-21ACAE17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0A38-8323-404A-BA1B-6B6E9542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0561-5E7B-CF43-85EE-EDD8B3A1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BD87B-793D-CC4E-AB4B-2E1DBDE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B3A5-8B7A-2346-AA36-7CEC8C0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9ED9-B0E8-2149-8B4C-45E23AFB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E82F-E380-DF4A-91F7-F2FFF57E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80C8-CAA6-5241-A5B8-E950773EE97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B543-5E3D-D449-960F-8C7BA203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DEA6-675E-534B-9B05-D96FFAD07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A0FA-F51A-7846-B481-808812DC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ss.adoptopenjdk.ne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826F4C-ACAA-3045-B4F1-6C702D41E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b="173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15521B-E6FD-6643-9A28-D806B6F5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9218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6125D-7562-DB47-A186-1A02BB750E09}"/>
              </a:ext>
            </a:extLst>
          </p:cNvPr>
          <p:cNvSpPr txBox="1"/>
          <p:nvPr/>
        </p:nvSpPr>
        <p:spPr>
          <a:xfrm>
            <a:off x="605481" y="945635"/>
            <a:ext cx="109110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TestKitGen</a:t>
            </a:r>
            <a:r>
              <a:rPr lang="en-US" sz="2000" b="1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Pluggable method to define and add new tests to the AQA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Test Results Summary Service (</a:t>
            </a:r>
            <a:r>
              <a:rPr lang="en-US" sz="2000" b="1" dirty="0">
                <a:hlinkClick r:id="rId2"/>
              </a:rPr>
              <a:t>https://trss.adoptopenjdk.net</a:t>
            </a:r>
            <a:r>
              <a:rPr lang="en-US" sz="20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4DC9C-07EE-7047-8E15-4E89731C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74" y="2089119"/>
            <a:ext cx="8892746" cy="4667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A2526-90C9-0643-8830-3612162C32BF}"/>
              </a:ext>
            </a:extLst>
          </p:cNvPr>
          <p:cNvSpPr txBox="1"/>
          <p:nvPr/>
        </p:nvSpPr>
        <p:spPr>
          <a:xfrm>
            <a:off x="1940011" y="103370"/>
            <a:ext cx="782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 Definitions and “Smarter” Triage</a:t>
            </a:r>
          </a:p>
        </p:txBody>
      </p:sp>
    </p:spTree>
    <p:extLst>
      <p:ext uri="{BB962C8B-B14F-4D97-AF65-F5344CB8AC3E}">
        <p14:creationId xmlns:p14="http://schemas.microsoft.com/office/powerpoint/2010/main" val="12440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Leonard</dc:creator>
  <cp:lastModifiedBy>ANDREW Leonard</cp:lastModifiedBy>
  <cp:revision>4</cp:revision>
  <dcterms:created xsi:type="dcterms:W3CDTF">2019-09-09T14:25:10Z</dcterms:created>
  <dcterms:modified xsi:type="dcterms:W3CDTF">2019-09-17T13:58:06Z</dcterms:modified>
</cp:coreProperties>
</file>