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B0770A-8CE1-4F3B-9997-6EA7C91B8183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EDF6"/>
    <a:srgbClr val="AEE5F1"/>
    <a:srgbClr val="ECDCAE"/>
    <a:srgbClr val="F1E5C5"/>
    <a:srgbClr val="F8F3E4"/>
    <a:srgbClr val="F1E5C7"/>
    <a:srgbClr val="F2E9CE"/>
    <a:srgbClr val="F9F4E7"/>
    <a:srgbClr val="F0E5C4"/>
    <a:srgbClr val="FEDC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1CF47-B9F4-4F71-9E7B-BEDBFE142B5A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867FF-CAB1-49C2-82BE-A40F86017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389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867FF-CAB1-49C2-82BE-A40F86017D7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875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3457-CA54-422A-A33B-5BB35C4BB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6C66E-8AE2-4E9D-BB1E-A80FC9CA9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9C776-BD52-4438-B314-F50F2BF0C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A2E1-0ECD-4608-8B54-885D92A7658E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25146-1D86-4131-8296-E533A2FA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D0784-D9AC-491A-A07E-641175C5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99C4-EA0B-4445-A91F-3FBBAD25E6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45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951C-5B6F-4354-98A4-951E1DE9D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88163-DE1E-4B2C-84AD-08D789EFC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CB7D8-BA25-442C-958D-AE547825A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A2E1-0ECD-4608-8B54-885D92A7658E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7E4C0-3011-4EAB-9340-C7E74796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6CD68-8483-4700-A177-A5CE9985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99C4-EA0B-4445-A91F-3FBBAD25E6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29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A262A-2ED4-4A37-88E3-26B7CCDA9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3BDC0-72C3-4944-9525-904755A17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8CB0E-7BBC-4BF6-B344-0E81D61F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A2E1-0ECD-4608-8B54-885D92A7658E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EA26D-50B8-4F4D-A0C6-7AC7ED41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30A86-6C72-4FF1-A6CC-B1AD7465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99C4-EA0B-4445-A91F-3FBBAD25E6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63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B918-0DF2-471F-AA90-D5C436E6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D448-68CB-4C5E-889C-B3F485F2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87330-5DA5-490C-A22E-EDBB0BE9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A2E1-0ECD-4608-8B54-885D92A7658E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CED52-CFD0-4E5D-ABBE-E4C5E906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CD93C-5512-4183-A375-EC48102D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99C4-EA0B-4445-A91F-3FBBAD25E6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95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F3AA8-857B-4481-8ED4-AF368DA3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1340C-1C06-4515-BF81-BF435BA62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CAA06-1C67-4EEC-9561-76BE4B95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A2E1-0ECD-4608-8B54-885D92A7658E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67967-B604-4DC6-8673-E27A1A9F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D7EE6-0EF2-4419-BB4A-55021953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99C4-EA0B-4445-A91F-3FBBAD25E6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90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E9C6-FB37-47E1-A552-FE1AD809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9A2F-0E5E-4CCB-9E82-945F842F2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78360-9EFC-45C0-99E7-184391315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17726-E979-4A4C-A320-7FABB277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A2E1-0ECD-4608-8B54-885D92A7658E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C154D-8BAE-4241-AAEE-3BBE0147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A1DFC-4216-4E6C-BE62-A510BCE1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99C4-EA0B-4445-A91F-3FBBAD25E6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48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901D-22D5-4DBB-B9A2-6A37580E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A2C05-EEC7-41B4-9386-E22705CAD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A7A23-44E6-460F-B117-6F597677C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19C38-D422-4D34-9BFC-85B84735A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CBC14-E93E-46BA-9EC7-0549AD497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C6CAC3-BD19-4CAE-A128-DF28937F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A2E1-0ECD-4608-8B54-885D92A7658E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6A1D0-9741-468D-9229-6E8E8447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7242A-BDA6-453D-8E90-2D547B23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99C4-EA0B-4445-A91F-3FBBAD25E6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76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842A-734B-4C85-A479-64DC3BC3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16BFC-2904-490F-B69B-B06C9EC38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A2E1-0ECD-4608-8B54-885D92A7658E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B5CC0-EC57-408E-B663-DB0387C9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C6051-0A20-4D57-A00F-5DCDF743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99C4-EA0B-4445-A91F-3FBBAD25E6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9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C43EA1-DFA2-47FE-AD86-EE41EFB8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A2E1-0ECD-4608-8B54-885D92A7658E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5E4CA-24A9-4DBA-BA93-8F40DA1D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009BB-5114-492E-9647-7166B764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99C4-EA0B-4445-A91F-3FBBAD25E6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49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7C50-B2F4-49CD-9A73-2F392C2F5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87299-31E3-4475-8B66-A208F2D0E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778A2-0C82-4C0C-B59F-D00EFE9B3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C6FB-2324-4033-961F-94128AA8F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A2E1-0ECD-4608-8B54-885D92A7658E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85E07-A9D6-4325-A445-CD78E571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8AD0B-63A6-44B9-9E07-B4AB4350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99C4-EA0B-4445-A91F-3FBBAD25E6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52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AE2A-5160-462D-8029-2B3E2FDF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273F3-452F-44A5-89C4-C3891FCC9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ECBAA-374D-4C59-9816-91A9A0FE1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8D86A-7883-4548-A1BA-FFDC2F41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A2E1-0ECD-4608-8B54-885D92A7658E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D133B-7B11-4BD5-8DC1-CAF70CC6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5020C-5DA2-4179-AEED-CABA7196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99C4-EA0B-4445-A91F-3FBBAD25E6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14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78D8CE-6226-4D17-BA1F-1E0BAF91C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6ADD3-18CA-4BD7-BEC0-CA6DCC930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B51BD-B4CB-4A8A-A7E0-9A63ACB89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7A2E1-0ECD-4608-8B54-885D92A7658E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0330F-2FEB-43AA-ABEE-6B36A5EA2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556D9-0743-4774-9963-D65A299DB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99C4-EA0B-4445-A91F-3FBBAD25E6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23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web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CE0C864-B2E0-42E0-9C54-53C0BC1C29FC}"/>
              </a:ext>
            </a:extLst>
          </p:cNvPr>
          <p:cNvSpPr/>
          <p:nvPr/>
        </p:nvSpPr>
        <p:spPr>
          <a:xfrm>
            <a:off x="2740343" y="0"/>
            <a:ext cx="9456420" cy="57454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b="1" dirty="0"/>
              <a:t>AdoptOpenJDK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CB460F8-9983-4D8A-9447-546F2153058F}"/>
              </a:ext>
            </a:extLst>
          </p:cNvPr>
          <p:cNvSpPr/>
          <p:nvPr/>
        </p:nvSpPr>
        <p:spPr>
          <a:xfrm>
            <a:off x="2816541" y="475134"/>
            <a:ext cx="7378506" cy="4285723"/>
          </a:xfrm>
          <a:prstGeom prst="rect">
            <a:avLst/>
          </a:prstGeom>
          <a:gradFill>
            <a:gsLst>
              <a:gs pos="0">
                <a:srgbClr val="F8F3E4"/>
              </a:gs>
              <a:gs pos="50000">
                <a:srgbClr val="F2E9CE"/>
              </a:gs>
              <a:gs pos="100000">
                <a:srgbClr val="F1E5C7"/>
              </a:gs>
            </a:gsLst>
          </a:gradFill>
          <a:ln w="12700">
            <a:solidFill>
              <a:srgbClr val="ECDCAE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Jenkins CI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9F70F3-2276-44B4-AB37-7F56C5E254AF}"/>
              </a:ext>
            </a:extLst>
          </p:cNvPr>
          <p:cNvSpPr/>
          <p:nvPr/>
        </p:nvSpPr>
        <p:spPr>
          <a:xfrm>
            <a:off x="0" y="0"/>
            <a:ext cx="273558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b="1" dirty="0"/>
              <a:t>Open-Source Communities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479487-336F-40B0-A3FE-C937DAA08E3C}"/>
              </a:ext>
            </a:extLst>
          </p:cNvPr>
          <p:cNvSpPr/>
          <p:nvPr/>
        </p:nvSpPr>
        <p:spPr>
          <a:xfrm>
            <a:off x="2735580" y="4870226"/>
            <a:ext cx="9456420" cy="19877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b="1" dirty="0"/>
              <a:t>Supporters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368D6B6-57C0-4B43-B7BD-C80DA790DA41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564130" y="626640"/>
            <a:ext cx="403860" cy="2181927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497C76C-2FBD-4887-A185-157EE05BAA4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058505" y="2210569"/>
            <a:ext cx="909485" cy="597998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87C6B5-40D2-499F-A280-117B3DD1B565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2189950" y="2808567"/>
            <a:ext cx="778040" cy="1212784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3CED30-9A08-45FC-A2DD-9A9FBD79A797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2123523" y="2808567"/>
            <a:ext cx="844467" cy="3073180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932815F-5036-438E-9DD6-425310522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22" y="3479660"/>
            <a:ext cx="2031337" cy="108338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75C1F6D3-A71A-4913-BD98-F60FA98906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1" t="-4312" r="-4251" b="-3358"/>
          <a:stretch/>
        </p:blipFill>
        <p:spPr>
          <a:xfrm>
            <a:off x="521790" y="4860115"/>
            <a:ext cx="1692000" cy="1800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346D7A-ED41-4296-B698-C1FA33D646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08" b="40697"/>
          <a:stretch/>
        </p:blipFill>
        <p:spPr>
          <a:xfrm>
            <a:off x="42407" y="490375"/>
            <a:ext cx="2554907" cy="482817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81C9E373-FD32-47A3-8CE5-E0045651D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" y="1277585"/>
            <a:ext cx="1905000" cy="1905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F2EFFA5C-4164-49D3-B922-251A186348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58940" y="5068595"/>
            <a:ext cx="1127786" cy="451114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185477C4-43EF-4F9A-8915-2FBAE1ADC5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09136" y="5949418"/>
            <a:ext cx="1142429" cy="683954"/>
          </a:xfrm>
          <a:prstGeom prst="rect">
            <a:avLst/>
          </a:prstGeom>
        </p:spPr>
      </p:pic>
      <p:pic>
        <p:nvPicPr>
          <p:cNvPr id="44" name="Picture 43" descr="A picture containing object&#10;&#10;Description automatically generated">
            <a:extLst>
              <a:ext uri="{FF2B5EF4-FFF2-40B4-BE49-F238E27FC236}">
                <a16:creationId xmlns:a16="http://schemas.microsoft.com/office/drawing/2014/main" id="{BE5E4FFD-BD25-42B4-8D48-732F045B60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3" y="5181577"/>
            <a:ext cx="1264534" cy="474200"/>
          </a:xfrm>
          <a:prstGeom prst="rect">
            <a:avLst/>
          </a:prstGeom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F5255BA3-107E-45A5-B022-8D9EC53E9E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751" y="5822981"/>
            <a:ext cx="2445459" cy="68167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2C8FC8A-850E-442A-A43C-E79648233A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980" y="4968343"/>
            <a:ext cx="2154964" cy="619157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AEE782F3-BD06-4EFD-A6C7-5BE7790BA1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69614" y="5366293"/>
            <a:ext cx="1476768" cy="1043559"/>
          </a:xfrm>
          <a:prstGeom prst="rect">
            <a:avLst/>
          </a:prstGeom>
        </p:spPr>
      </p:pic>
      <p:pic>
        <p:nvPicPr>
          <p:cNvPr id="52" name="Picture 51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6C36A71-A276-4FC0-A7BD-5241B74C89A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841" y="6024149"/>
            <a:ext cx="1548340" cy="929004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9D0B7BCA-3ABC-4C3F-8A1A-176DC6F7DB1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53609" y="4897124"/>
            <a:ext cx="2529840" cy="1043559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2A7C2D5A-9062-4F8C-8EDF-5FFC18ABFF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810552" y="5798771"/>
            <a:ext cx="2000250" cy="473142"/>
          </a:xfrm>
          <a:prstGeom prst="rect">
            <a:avLst/>
          </a:prstGeom>
        </p:spPr>
      </p:pic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850BCC1-F85F-4E92-BFBE-3CF8C8AAAC34}"/>
              </a:ext>
            </a:extLst>
          </p:cNvPr>
          <p:cNvCxnSpPr>
            <a:cxnSpLocks/>
            <a:endCxn id="7" idx="2"/>
          </p:cNvCxnSpPr>
          <p:nvPr/>
        </p:nvCxnSpPr>
        <p:spPr>
          <a:xfrm flipH="1">
            <a:off x="3310890" y="1417972"/>
            <a:ext cx="294052" cy="1390595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3D178F5-07CA-4293-B279-9A6257211967}"/>
              </a:ext>
            </a:extLst>
          </p:cNvPr>
          <p:cNvCxnSpPr>
            <a:cxnSpLocks/>
            <a:stCxn id="68" idx="1"/>
            <a:endCxn id="7" idx="2"/>
          </p:cNvCxnSpPr>
          <p:nvPr/>
        </p:nvCxnSpPr>
        <p:spPr>
          <a:xfrm flipH="1">
            <a:off x="3310890" y="2113347"/>
            <a:ext cx="287397" cy="695220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90D9E45-9795-4BA9-A082-55EEB17B9129}"/>
              </a:ext>
            </a:extLst>
          </p:cNvPr>
          <p:cNvSpPr/>
          <p:nvPr/>
        </p:nvSpPr>
        <p:spPr>
          <a:xfrm rot="16200000">
            <a:off x="1458632" y="2637117"/>
            <a:ext cx="3361615" cy="3429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Build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2590BFC-5752-4CD8-B779-AB9C47B7E2D9}"/>
              </a:ext>
            </a:extLst>
          </p:cNvPr>
          <p:cNvCxnSpPr>
            <a:cxnSpLocks/>
            <a:stCxn id="8" idx="0"/>
            <a:endCxn id="96" idx="3"/>
          </p:cNvCxnSpPr>
          <p:nvPr/>
        </p:nvCxnSpPr>
        <p:spPr>
          <a:xfrm flipH="1" flipV="1">
            <a:off x="5707354" y="1391327"/>
            <a:ext cx="660153" cy="1417240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C7FAC4F-AF65-4B9E-A535-CFE067F29F93}"/>
              </a:ext>
            </a:extLst>
          </p:cNvPr>
          <p:cNvCxnSpPr>
            <a:cxnSpLocks/>
            <a:stCxn id="58" idx="3"/>
            <a:endCxn id="8" idx="0"/>
          </p:cNvCxnSpPr>
          <p:nvPr/>
        </p:nvCxnSpPr>
        <p:spPr>
          <a:xfrm>
            <a:off x="5694044" y="2113347"/>
            <a:ext cx="673463" cy="695220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24C8B64-7CC7-473E-B46B-E189D3691764}"/>
              </a:ext>
            </a:extLst>
          </p:cNvPr>
          <p:cNvCxnSpPr>
            <a:cxnSpLocks/>
            <a:endCxn id="8" idx="2"/>
          </p:cNvCxnSpPr>
          <p:nvPr/>
        </p:nvCxnSpPr>
        <p:spPr>
          <a:xfrm flipH="1">
            <a:off x="6710407" y="2644413"/>
            <a:ext cx="425758" cy="164154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C597D9C-4AC3-4944-B884-0AEC6B2AE314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9796006" y="1550670"/>
            <a:ext cx="480365" cy="911662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5959DD9-F6F6-46ED-B212-75025B87C8C8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9788745" y="2616629"/>
            <a:ext cx="501455" cy="705965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062E1DF-54D5-4210-AEA1-5938F67051E4}"/>
              </a:ext>
            </a:extLst>
          </p:cNvPr>
          <p:cNvSpPr/>
          <p:nvPr/>
        </p:nvSpPr>
        <p:spPr>
          <a:xfrm>
            <a:off x="10276371" y="1379220"/>
            <a:ext cx="1851659" cy="3429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Adopt Website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C306A1-CBA9-41DF-9B0B-80028C622E7C}"/>
              </a:ext>
            </a:extLst>
          </p:cNvPr>
          <p:cNvSpPr/>
          <p:nvPr/>
        </p:nvSpPr>
        <p:spPr>
          <a:xfrm>
            <a:off x="10290200" y="3151144"/>
            <a:ext cx="1851659" cy="3429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API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2CDAED-8498-43EF-81E0-836DA073609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82" y="1462424"/>
            <a:ext cx="3232427" cy="22264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78EDEB0-88A6-4FAB-8151-0C84744FB1F2}"/>
              </a:ext>
            </a:extLst>
          </p:cNvPr>
          <p:cNvSpPr/>
          <p:nvPr/>
        </p:nvSpPr>
        <p:spPr>
          <a:xfrm rot="16200000">
            <a:off x="4858149" y="2637117"/>
            <a:ext cx="3361615" cy="3429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Test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4457E3-347E-4513-8A6B-6442967342D6}"/>
              </a:ext>
            </a:extLst>
          </p:cNvPr>
          <p:cNvSpPr/>
          <p:nvPr/>
        </p:nvSpPr>
        <p:spPr>
          <a:xfrm>
            <a:off x="7708972" y="3556809"/>
            <a:ext cx="1489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b="1" cap="none" spc="0" dirty="0">
                <a:ln/>
                <a:solidFill>
                  <a:schemeClr val="accent4"/>
                </a:solidFill>
                <a:effectLst/>
              </a:rPr>
              <a:t>AQA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A41FF6-A162-4941-A256-F8F811CFDAE8}"/>
              </a:ext>
            </a:extLst>
          </p:cNvPr>
          <p:cNvSpPr/>
          <p:nvPr/>
        </p:nvSpPr>
        <p:spPr>
          <a:xfrm>
            <a:off x="7674733" y="3522458"/>
            <a:ext cx="14896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AQA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28DF74C-677A-4A22-93BA-601DBEE117DD}"/>
              </a:ext>
            </a:extLst>
          </p:cNvPr>
          <p:cNvGrpSpPr/>
          <p:nvPr/>
        </p:nvGrpSpPr>
        <p:grpSpPr>
          <a:xfrm>
            <a:off x="3611597" y="1200958"/>
            <a:ext cx="2095757" cy="380737"/>
            <a:chOff x="3581219" y="1534453"/>
            <a:chExt cx="2095757" cy="380737"/>
          </a:xfrm>
          <a:pattFill prst="dkHorz">
            <a:fgClr>
              <a:srgbClr val="AEE5F1"/>
            </a:fgClr>
            <a:bgClr>
              <a:schemeClr val="bg1"/>
            </a:bgClr>
          </a:pattFill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C9B6A98-BBDD-4AE4-8501-3F0C58D8808D}"/>
                </a:ext>
              </a:extLst>
            </p:cNvPr>
            <p:cNvSpPr/>
            <p:nvPr/>
          </p:nvSpPr>
          <p:spPr>
            <a:xfrm>
              <a:off x="3581219" y="1534453"/>
              <a:ext cx="2091689" cy="3807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BEDD08D-0E35-4953-926B-5634921CD1B8}"/>
                </a:ext>
              </a:extLst>
            </p:cNvPr>
            <p:cNvSpPr/>
            <p:nvPr/>
          </p:nvSpPr>
          <p:spPr>
            <a:xfrm>
              <a:off x="3585287" y="1534453"/>
              <a:ext cx="2091689" cy="380737"/>
            </a:xfrm>
            <a:prstGeom prst="rect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Hotspot</a:t>
              </a:r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2A156DB-5CE1-4BAC-B97A-BBBA2667A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111570"/>
              </p:ext>
            </p:extLst>
          </p:nvPr>
        </p:nvGraphicFramePr>
        <p:xfrm>
          <a:off x="4091691" y="2799868"/>
          <a:ext cx="2165505" cy="16459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21835">
                  <a:extLst>
                    <a:ext uri="{9D8B030D-6E8A-4147-A177-3AD203B41FA5}">
                      <a16:colId xmlns:a16="http://schemas.microsoft.com/office/drawing/2014/main" val="1416713469"/>
                    </a:ext>
                  </a:extLst>
                </a:gridCol>
                <a:gridCol w="721835">
                  <a:extLst>
                    <a:ext uri="{9D8B030D-6E8A-4147-A177-3AD203B41FA5}">
                      <a16:colId xmlns:a16="http://schemas.microsoft.com/office/drawing/2014/main" val="3604771465"/>
                    </a:ext>
                  </a:extLst>
                </a:gridCol>
                <a:gridCol w="721835">
                  <a:extLst>
                    <a:ext uri="{9D8B030D-6E8A-4147-A177-3AD203B41FA5}">
                      <a16:colId xmlns:a16="http://schemas.microsoft.com/office/drawing/2014/main" val="2707365717"/>
                    </a:ext>
                  </a:extLst>
                </a:gridCol>
              </a:tblGrid>
              <a:tr h="272892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JDK8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D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JDK11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D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JDK13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254244"/>
                  </a:ext>
                </a:extLst>
              </a:tr>
              <a:tr h="2728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JDK8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JDK11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JDK13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70946"/>
                  </a:ext>
                </a:extLst>
              </a:tr>
              <a:tr h="2728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JDK8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JDK11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JDK13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074804"/>
                  </a:ext>
                </a:extLst>
              </a:tr>
              <a:tr h="2728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JDK8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JDK11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JDK13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1978"/>
                  </a:ext>
                </a:extLst>
              </a:tr>
              <a:tr h="2728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JDK8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JDK11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JDK13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058652"/>
                  </a:ext>
                </a:extLst>
              </a:tr>
              <a:tr h="2728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JDK8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6E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JDK11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6E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/>
                        <a:t>JDK13</a:t>
                      </a:r>
                      <a:endParaRPr lang="en-GB" b="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6E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262350"/>
                  </a:ext>
                </a:extLst>
              </a:tr>
            </a:tbl>
          </a:graphicData>
        </a:graphic>
      </p:graphicFrame>
      <p:grpSp>
        <p:nvGrpSpPr>
          <p:cNvPr id="69" name="Group 68">
            <a:extLst>
              <a:ext uri="{FF2B5EF4-FFF2-40B4-BE49-F238E27FC236}">
                <a16:creationId xmlns:a16="http://schemas.microsoft.com/office/drawing/2014/main" id="{1D67B966-A4EE-484F-9ABE-501CA655B977}"/>
              </a:ext>
            </a:extLst>
          </p:cNvPr>
          <p:cNvGrpSpPr/>
          <p:nvPr/>
        </p:nvGrpSpPr>
        <p:grpSpPr>
          <a:xfrm>
            <a:off x="3598287" y="1922978"/>
            <a:ext cx="2095757" cy="380737"/>
            <a:chOff x="3581219" y="1534453"/>
            <a:chExt cx="2095757" cy="380737"/>
          </a:xfrm>
          <a:pattFill prst="dkHorz">
            <a:fgClr>
              <a:srgbClr val="AEE5F1"/>
            </a:fgClr>
            <a:bgClr>
              <a:schemeClr val="bg1"/>
            </a:bgClr>
          </a:pattFill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85762E1-448A-4D02-8656-FB736A924EC4}"/>
                </a:ext>
              </a:extLst>
            </p:cNvPr>
            <p:cNvSpPr/>
            <p:nvPr/>
          </p:nvSpPr>
          <p:spPr>
            <a:xfrm>
              <a:off x="3581219" y="1534453"/>
              <a:ext cx="2091689" cy="3807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29FFF4A-7E98-4C51-91CE-395A31D62A95}"/>
                </a:ext>
              </a:extLst>
            </p:cNvPr>
            <p:cNvSpPr/>
            <p:nvPr/>
          </p:nvSpPr>
          <p:spPr>
            <a:xfrm>
              <a:off x="3585287" y="1534453"/>
              <a:ext cx="2091689" cy="380737"/>
            </a:xfrm>
            <a:prstGeom prst="rect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OpenJ9</a:t>
              </a:r>
            </a:p>
          </p:txBody>
        </p:sp>
      </p:grp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A28577B-025F-49C0-A55C-E5C3F2C27070}"/>
              </a:ext>
            </a:extLst>
          </p:cNvPr>
          <p:cNvGraphicFramePr>
            <a:graphicFrameLocks noGrp="1"/>
          </p:cNvGraphicFramePr>
          <p:nvPr/>
        </p:nvGraphicFramePr>
        <p:xfrm>
          <a:off x="5026819" y="2566988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7681944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990416"/>
                  </a:ext>
                </a:extLst>
              </a:tr>
            </a:tbl>
          </a:graphicData>
        </a:graphic>
      </p:graphicFrame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1EBD74A-A155-401D-99E7-EDE3E42C832A}"/>
              </a:ext>
            </a:extLst>
          </p:cNvPr>
          <p:cNvGrpSpPr/>
          <p:nvPr/>
        </p:nvGrpSpPr>
        <p:grpSpPr>
          <a:xfrm>
            <a:off x="3298789" y="1857836"/>
            <a:ext cx="2966260" cy="2504581"/>
            <a:chOff x="3271118" y="1865822"/>
            <a:chExt cx="2966260" cy="2504581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D9896AA-9BAD-4CD8-8820-59F9D9EDC029}"/>
                </a:ext>
              </a:extLst>
            </p:cNvPr>
            <p:cNvSpPr/>
            <p:nvPr/>
          </p:nvSpPr>
          <p:spPr>
            <a:xfrm>
              <a:off x="3271118" y="2875481"/>
              <a:ext cx="796422" cy="149492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dirty="0"/>
                <a:t>Win</a:t>
              </a:r>
            </a:p>
            <a:p>
              <a:pPr algn="ctr"/>
              <a:r>
                <a:rPr lang="en-GB" dirty="0" err="1"/>
                <a:t>xLinux</a:t>
              </a:r>
              <a:endParaRPr lang="en-GB" dirty="0"/>
            </a:p>
            <a:p>
              <a:pPr algn="ctr"/>
              <a:r>
                <a:rPr lang="en-GB" dirty="0"/>
                <a:t>pLinux</a:t>
              </a:r>
            </a:p>
            <a:p>
              <a:pPr algn="ctr"/>
              <a:r>
                <a:rPr lang="en-GB" dirty="0"/>
                <a:t>zLinux</a:t>
              </a:r>
            </a:p>
            <a:p>
              <a:pPr algn="ctr"/>
              <a:r>
                <a:rPr lang="en-GB" dirty="0"/>
                <a:t>macOS</a:t>
              </a:r>
            </a:p>
            <a:p>
              <a:pPr algn="ctr"/>
              <a:r>
                <a:rPr lang="en-GB" dirty="0"/>
                <a:t>Docker</a:t>
              </a: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89E3F1B9-A9C1-43D6-B67D-BF136498F606}"/>
                </a:ext>
              </a:extLst>
            </p:cNvPr>
            <p:cNvGrpSpPr/>
            <p:nvPr/>
          </p:nvGrpSpPr>
          <p:grpSpPr>
            <a:xfrm>
              <a:off x="4069049" y="1865822"/>
              <a:ext cx="2168329" cy="952191"/>
              <a:chOff x="4069049" y="1865822"/>
              <a:chExt cx="2168329" cy="952191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86EC8D4-B5E6-4D5C-845B-879640A6E644}"/>
                  </a:ext>
                </a:extLst>
              </p:cNvPr>
              <p:cNvCxnSpPr>
                <a:cxnSpLocks/>
                <a:stCxn id="60" idx="2"/>
              </p:cNvCxnSpPr>
              <p:nvPr/>
            </p:nvCxnSpPr>
            <p:spPr>
              <a:xfrm flipH="1">
                <a:off x="4069049" y="2121151"/>
                <a:ext cx="1057566" cy="6885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BA12E3F-1808-4DDF-803F-60649A7C439F}"/>
                  </a:ext>
                </a:extLst>
              </p:cNvPr>
              <p:cNvCxnSpPr>
                <a:cxnSpLocks/>
                <a:stCxn id="60" idx="6"/>
              </p:cNvCxnSpPr>
              <p:nvPr/>
            </p:nvCxnSpPr>
            <p:spPr>
              <a:xfrm>
                <a:off x="5666036" y="2121151"/>
                <a:ext cx="571342" cy="6968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BF34001-E41D-4645-9660-C50EBB4965AD}"/>
                  </a:ext>
                </a:extLst>
              </p:cNvPr>
              <p:cNvSpPr/>
              <p:nvPr/>
            </p:nvSpPr>
            <p:spPr>
              <a:xfrm>
                <a:off x="5126615" y="1865822"/>
                <a:ext cx="539421" cy="510658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9498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41</Words>
  <Application>Microsoft Office PowerPoint</Application>
  <PresentationFormat>Widescreen</PresentationFormat>
  <Paragraphs>37</Paragraphs>
  <Slides>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Farley</dc:creator>
  <cp:lastModifiedBy>Adam Farley</cp:lastModifiedBy>
  <cp:revision>35</cp:revision>
  <dcterms:created xsi:type="dcterms:W3CDTF">2019-09-09T11:05:16Z</dcterms:created>
  <dcterms:modified xsi:type="dcterms:W3CDTF">2019-09-30T12:25:14Z</dcterms:modified>
</cp:coreProperties>
</file>