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95B1FD-8087-4A0E-9CEF-202508CAEB41}" v="106" dt="2023-07-30T22:35:52.8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1166" y="3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ora Udechukwu" userId="13a5d0c80963b1d8" providerId="LiveId" clId="{4795B1FD-8087-4A0E-9CEF-202508CAEB41}"/>
    <pc:docChg chg="custSel addSld modSld">
      <pc:chgData name="Adora Udechukwu" userId="13a5d0c80963b1d8" providerId="LiveId" clId="{4795B1FD-8087-4A0E-9CEF-202508CAEB41}" dt="2023-07-30T22:40:29.045" v="1902" actId="1076"/>
      <pc:docMkLst>
        <pc:docMk/>
      </pc:docMkLst>
      <pc:sldChg chg="addSp delSp modSp mod">
        <pc:chgData name="Adora Udechukwu" userId="13a5d0c80963b1d8" providerId="LiveId" clId="{4795B1FD-8087-4A0E-9CEF-202508CAEB41}" dt="2023-07-30T22:38:54.906" v="1751" actId="1076"/>
        <pc:sldMkLst>
          <pc:docMk/>
          <pc:sldMk cId="3283812548" sldId="256"/>
        </pc:sldMkLst>
        <pc:spChg chg="del">
          <ac:chgData name="Adora Udechukwu" userId="13a5d0c80963b1d8" providerId="LiveId" clId="{4795B1FD-8087-4A0E-9CEF-202508CAEB41}" dt="2023-07-23T06:14:04.752" v="0" actId="478"/>
          <ac:spMkLst>
            <pc:docMk/>
            <pc:sldMk cId="3283812548" sldId="256"/>
            <ac:spMk id="2" creationId="{06FA2D18-14D5-AEEA-9B26-05889F12DB45}"/>
          </ac:spMkLst>
        </pc:spChg>
        <pc:spChg chg="add del mod">
          <ac:chgData name="Adora Udechukwu" userId="13a5d0c80963b1d8" providerId="LiveId" clId="{4795B1FD-8087-4A0E-9CEF-202508CAEB41}" dt="2023-07-30T22:37:26.427" v="1720" actId="478"/>
          <ac:spMkLst>
            <pc:docMk/>
            <pc:sldMk cId="3283812548" sldId="256"/>
            <ac:spMk id="2" creationId="{0B879495-F6F5-D93E-77CF-2525F7EDAA76}"/>
          </ac:spMkLst>
        </pc:spChg>
        <pc:spChg chg="del">
          <ac:chgData name="Adora Udechukwu" userId="13a5d0c80963b1d8" providerId="LiveId" clId="{4795B1FD-8087-4A0E-9CEF-202508CAEB41}" dt="2023-07-23T06:14:06.474" v="1" actId="478"/>
          <ac:spMkLst>
            <pc:docMk/>
            <pc:sldMk cId="3283812548" sldId="256"/>
            <ac:spMk id="3" creationId="{6C90D33E-4CDA-9115-77BB-E885DB40C1AC}"/>
          </ac:spMkLst>
        </pc:spChg>
        <pc:spChg chg="add mod">
          <ac:chgData name="Adora Udechukwu" userId="13a5d0c80963b1d8" providerId="LiveId" clId="{4795B1FD-8087-4A0E-9CEF-202508CAEB41}" dt="2023-07-30T22:37:30.362" v="1721" actId="1076"/>
          <ac:spMkLst>
            <pc:docMk/>
            <pc:sldMk cId="3283812548" sldId="256"/>
            <ac:spMk id="3" creationId="{93C94E87-F437-F608-EE40-63CCD8C11B06}"/>
          </ac:spMkLst>
        </pc:spChg>
        <pc:spChg chg="add mod">
          <ac:chgData name="Adora Udechukwu" userId="13a5d0c80963b1d8" providerId="LiveId" clId="{4795B1FD-8087-4A0E-9CEF-202508CAEB41}" dt="2023-07-30T22:38:18.690" v="1737" actId="14100"/>
          <ac:spMkLst>
            <pc:docMk/>
            <pc:sldMk cId="3283812548" sldId="256"/>
            <ac:spMk id="4" creationId="{1CD21BFC-EEF7-B5E7-E60D-034A43C49873}"/>
          </ac:spMkLst>
        </pc:spChg>
        <pc:spChg chg="add del mod">
          <ac:chgData name="Adora Udechukwu" userId="13a5d0c80963b1d8" providerId="LiveId" clId="{4795B1FD-8087-4A0E-9CEF-202508CAEB41}" dt="2023-07-30T18:31:55.583" v="1364" actId="21"/>
          <ac:spMkLst>
            <pc:docMk/>
            <pc:sldMk cId="3283812548" sldId="256"/>
            <ac:spMk id="5" creationId="{412D4106-944A-E0A4-319C-D788AC7DD511}"/>
          </ac:spMkLst>
        </pc:spChg>
        <pc:spChg chg="add mod">
          <ac:chgData name="Adora Udechukwu" userId="13a5d0c80963b1d8" providerId="LiveId" clId="{4795B1FD-8087-4A0E-9CEF-202508CAEB41}" dt="2023-07-30T22:37:41.708" v="1724" actId="122"/>
          <ac:spMkLst>
            <pc:docMk/>
            <pc:sldMk cId="3283812548" sldId="256"/>
            <ac:spMk id="6" creationId="{EBB2EF45-CDF8-D6BF-9C3C-63A6E1B51774}"/>
          </ac:spMkLst>
        </pc:spChg>
        <pc:spChg chg="add del mod">
          <ac:chgData name="Adora Udechukwu" userId="13a5d0c80963b1d8" providerId="LiveId" clId="{4795B1FD-8087-4A0E-9CEF-202508CAEB41}" dt="2023-07-30T22:29:16.317" v="1572" actId="478"/>
          <ac:spMkLst>
            <pc:docMk/>
            <pc:sldMk cId="3283812548" sldId="256"/>
            <ac:spMk id="7" creationId="{B4F2CF63-77AE-A01A-375A-32F4D7E82B4C}"/>
          </ac:spMkLst>
        </pc:spChg>
        <pc:spChg chg="add del mod">
          <ac:chgData name="Adora Udechukwu" userId="13a5d0c80963b1d8" providerId="LiveId" clId="{4795B1FD-8087-4A0E-9CEF-202508CAEB41}" dt="2023-07-26T19:27:59.934" v="1088" actId="478"/>
          <ac:spMkLst>
            <pc:docMk/>
            <pc:sldMk cId="3283812548" sldId="256"/>
            <ac:spMk id="8" creationId="{AE0BE2EA-6BDD-D122-8665-B937D493066A}"/>
          </ac:spMkLst>
        </pc:spChg>
        <pc:spChg chg="add mod">
          <ac:chgData name="Adora Udechukwu" userId="13a5d0c80963b1d8" providerId="LiveId" clId="{4795B1FD-8087-4A0E-9CEF-202508CAEB41}" dt="2023-07-30T22:30:47.345" v="1605" actId="14100"/>
          <ac:spMkLst>
            <pc:docMk/>
            <pc:sldMk cId="3283812548" sldId="256"/>
            <ac:spMk id="9" creationId="{1E59B26B-29CB-1E1E-AEF4-E1DF9BB51543}"/>
          </ac:spMkLst>
        </pc:spChg>
        <pc:spChg chg="add mod">
          <ac:chgData name="Adora Udechukwu" userId="13a5d0c80963b1d8" providerId="LiveId" clId="{4795B1FD-8087-4A0E-9CEF-202508CAEB41}" dt="2023-07-30T22:36:29.436" v="1705" actId="14100"/>
          <ac:spMkLst>
            <pc:docMk/>
            <pc:sldMk cId="3283812548" sldId="256"/>
            <ac:spMk id="10" creationId="{BDD22C66-044B-C6A4-A75C-B6171CAAEA6C}"/>
          </ac:spMkLst>
        </pc:spChg>
        <pc:spChg chg="add del mod">
          <ac:chgData name="Adora Udechukwu" userId="13a5d0c80963b1d8" providerId="LiveId" clId="{4795B1FD-8087-4A0E-9CEF-202508CAEB41}" dt="2023-07-23T20:33:43.582" v="249" actId="478"/>
          <ac:spMkLst>
            <pc:docMk/>
            <pc:sldMk cId="3283812548" sldId="256"/>
            <ac:spMk id="11" creationId="{51098ADF-1E28-6F7E-C2C4-CB0BB3F9C0AF}"/>
          </ac:spMkLst>
        </pc:spChg>
        <pc:spChg chg="add mod">
          <ac:chgData name="Adora Udechukwu" userId="13a5d0c80963b1d8" providerId="LiveId" clId="{4795B1FD-8087-4A0E-9CEF-202508CAEB41}" dt="2023-07-30T22:38:21.065" v="1738" actId="1076"/>
          <ac:spMkLst>
            <pc:docMk/>
            <pc:sldMk cId="3283812548" sldId="256"/>
            <ac:spMk id="11" creationId="{5B93A0B6-4BF3-3281-45D3-4B5DC956A31D}"/>
          </ac:spMkLst>
        </pc:spChg>
        <pc:spChg chg="add mod">
          <ac:chgData name="Adora Udechukwu" userId="13a5d0c80963b1d8" providerId="LiveId" clId="{4795B1FD-8087-4A0E-9CEF-202508CAEB41}" dt="2023-07-23T21:22:03.205" v="554" actId="20577"/>
          <ac:spMkLst>
            <pc:docMk/>
            <pc:sldMk cId="3283812548" sldId="256"/>
            <ac:spMk id="12" creationId="{8BCB5CA4-7B4D-FED9-7604-48A650C3A3AC}"/>
          </ac:spMkLst>
        </pc:spChg>
        <pc:spChg chg="add mod">
          <ac:chgData name="Adora Udechukwu" userId="13a5d0c80963b1d8" providerId="LiveId" clId="{4795B1FD-8087-4A0E-9CEF-202508CAEB41}" dt="2023-07-30T22:37:39.266" v="1723" actId="122"/>
          <ac:spMkLst>
            <pc:docMk/>
            <pc:sldMk cId="3283812548" sldId="256"/>
            <ac:spMk id="13" creationId="{B9B225AA-C9B9-3AAF-316A-9B506258564D}"/>
          </ac:spMkLst>
        </pc:spChg>
        <pc:spChg chg="add mod">
          <ac:chgData name="Adora Udechukwu" userId="13a5d0c80963b1d8" providerId="LiveId" clId="{4795B1FD-8087-4A0E-9CEF-202508CAEB41}" dt="2023-07-30T22:38:10.723" v="1733" actId="14100"/>
          <ac:spMkLst>
            <pc:docMk/>
            <pc:sldMk cId="3283812548" sldId="256"/>
            <ac:spMk id="14" creationId="{9FEBA87C-7147-E6A6-DC30-51AF8F70A300}"/>
          </ac:spMkLst>
        </pc:spChg>
        <pc:spChg chg="add mod">
          <ac:chgData name="Adora Udechukwu" userId="13a5d0c80963b1d8" providerId="LiveId" clId="{4795B1FD-8087-4A0E-9CEF-202508CAEB41}" dt="2023-07-30T22:38:33.664" v="1743" actId="122"/>
          <ac:spMkLst>
            <pc:docMk/>
            <pc:sldMk cId="3283812548" sldId="256"/>
            <ac:spMk id="15" creationId="{F75EE32C-7B4B-C917-1124-BCEDFF525556}"/>
          </ac:spMkLst>
        </pc:spChg>
        <pc:spChg chg="add mod">
          <ac:chgData name="Adora Udechukwu" userId="13a5d0c80963b1d8" providerId="LiveId" clId="{4795B1FD-8087-4A0E-9CEF-202508CAEB41}" dt="2023-07-30T22:38:54.906" v="1751" actId="1076"/>
          <ac:spMkLst>
            <pc:docMk/>
            <pc:sldMk cId="3283812548" sldId="256"/>
            <ac:spMk id="16" creationId="{5108C218-E252-3B33-1A7D-24D676BA711C}"/>
          </ac:spMkLst>
        </pc:spChg>
        <pc:spChg chg="add del mod">
          <ac:chgData name="Adora Udechukwu" userId="13a5d0c80963b1d8" providerId="LiveId" clId="{4795B1FD-8087-4A0E-9CEF-202508CAEB41}" dt="2023-07-30T18:40:39.666" v="1545" actId="478"/>
          <ac:spMkLst>
            <pc:docMk/>
            <pc:sldMk cId="3283812548" sldId="256"/>
            <ac:spMk id="17" creationId="{40B9D2A4-6D8D-A232-E623-6D1B3053F3CD}"/>
          </ac:spMkLst>
        </pc:spChg>
        <pc:spChg chg="add del mod">
          <ac:chgData name="Adora Udechukwu" userId="13a5d0c80963b1d8" providerId="LiveId" clId="{4795B1FD-8087-4A0E-9CEF-202508CAEB41}" dt="2023-07-30T22:28:47.537" v="1565" actId="478"/>
          <ac:spMkLst>
            <pc:docMk/>
            <pc:sldMk cId="3283812548" sldId="256"/>
            <ac:spMk id="18" creationId="{BE1DB6CD-D9C2-544C-F068-7F16F7113576}"/>
          </ac:spMkLst>
        </pc:spChg>
        <pc:spChg chg="add mod">
          <ac:chgData name="Adora Udechukwu" userId="13a5d0c80963b1d8" providerId="LiveId" clId="{4795B1FD-8087-4A0E-9CEF-202508CAEB41}" dt="2023-07-30T22:37:49.575" v="1727" actId="1076"/>
          <ac:spMkLst>
            <pc:docMk/>
            <pc:sldMk cId="3283812548" sldId="256"/>
            <ac:spMk id="20" creationId="{B82B4F94-AF2F-1187-2677-D25AF96D8298}"/>
          </ac:spMkLst>
        </pc:spChg>
        <pc:spChg chg="add mod">
          <ac:chgData name="Adora Udechukwu" userId="13a5d0c80963b1d8" providerId="LiveId" clId="{4795B1FD-8087-4A0E-9CEF-202508CAEB41}" dt="2023-07-30T22:38:38.705" v="1744" actId="1076"/>
          <ac:spMkLst>
            <pc:docMk/>
            <pc:sldMk cId="3283812548" sldId="256"/>
            <ac:spMk id="21" creationId="{9779D1AA-EB94-755B-24CA-FAA2769D52B0}"/>
          </ac:spMkLst>
        </pc:spChg>
        <pc:picChg chg="add mod">
          <ac:chgData name="Adora Udechukwu" userId="13a5d0c80963b1d8" providerId="LiveId" clId="{4795B1FD-8087-4A0E-9CEF-202508CAEB41}" dt="2023-07-30T22:38:51.214" v="1750" actId="14100"/>
          <ac:picMkLst>
            <pc:docMk/>
            <pc:sldMk cId="3283812548" sldId="256"/>
            <ac:picMk id="19" creationId="{0AFFA4C0-1DEC-CD50-D654-A02513A74D67}"/>
          </ac:picMkLst>
        </pc:picChg>
        <pc:picChg chg="add mod">
          <ac:chgData name="Adora Udechukwu" userId="13a5d0c80963b1d8" providerId="LiveId" clId="{4795B1FD-8087-4A0E-9CEF-202508CAEB41}" dt="2023-07-30T22:38:43.984" v="1747" actId="14100"/>
          <ac:picMkLst>
            <pc:docMk/>
            <pc:sldMk cId="3283812548" sldId="256"/>
            <ac:picMk id="22" creationId="{EF296C4B-08D3-8B38-688F-D6E6BC4DF3FB}"/>
          </ac:picMkLst>
        </pc:picChg>
      </pc:sldChg>
      <pc:sldChg chg="addSp delSp modSp new mod">
        <pc:chgData name="Adora Udechukwu" userId="13a5d0c80963b1d8" providerId="LiveId" clId="{4795B1FD-8087-4A0E-9CEF-202508CAEB41}" dt="2023-07-30T22:36:17.682" v="1704" actId="1076"/>
        <pc:sldMkLst>
          <pc:docMk/>
          <pc:sldMk cId="2885132078" sldId="257"/>
        </pc:sldMkLst>
        <pc:spChg chg="del">
          <ac:chgData name="Adora Udechukwu" userId="13a5d0c80963b1d8" providerId="LiveId" clId="{4795B1FD-8087-4A0E-9CEF-202508CAEB41}" dt="2023-07-23T06:19:33.578" v="3" actId="478"/>
          <ac:spMkLst>
            <pc:docMk/>
            <pc:sldMk cId="2885132078" sldId="257"/>
            <ac:spMk id="2" creationId="{BB2F73C1-0023-94B0-4C25-D3B9FB6D3A9D}"/>
          </ac:spMkLst>
        </pc:spChg>
        <pc:spChg chg="add mod">
          <ac:chgData name="Adora Udechukwu" userId="13a5d0c80963b1d8" providerId="LiveId" clId="{4795B1FD-8087-4A0E-9CEF-202508CAEB41}" dt="2023-07-30T22:36:08.445" v="1701" actId="1076"/>
          <ac:spMkLst>
            <pc:docMk/>
            <pc:sldMk cId="2885132078" sldId="257"/>
            <ac:spMk id="3" creationId="{48AEC9D5-55A7-9CD5-BB63-C6DF8359FFDA}"/>
          </ac:spMkLst>
        </pc:spChg>
        <pc:spChg chg="del">
          <ac:chgData name="Adora Udechukwu" userId="13a5d0c80963b1d8" providerId="LiveId" clId="{4795B1FD-8087-4A0E-9CEF-202508CAEB41}" dt="2023-07-23T06:19:35.009" v="4" actId="478"/>
          <ac:spMkLst>
            <pc:docMk/>
            <pc:sldMk cId="2885132078" sldId="257"/>
            <ac:spMk id="3" creationId="{FBA7D282-16F2-75B4-831C-DDA31C0D104B}"/>
          </ac:spMkLst>
        </pc:spChg>
        <pc:spChg chg="add del mod">
          <ac:chgData name="Adora Udechukwu" userId="13a5d0c80963b1d8" providerId="LiveId" clId="{4795B1FD-8087-4A0E-9CEF-202508CAEB41}" dt="2023-07-23T06:20:46.008" v="18" actId="478"/>
          <ac:spMkLst>
            <pc:docMk/>
            <pc:sldMk cId="2885132078" sldId="257"/>
            <ac:spMk id="4" creationId="{988684A0-E0BF-24CD-EB9C-CC56B1EA0561}"/>
          </ac:spMkLst>
        </pc:spChg>
        <pc:spChg chg="add del mod">
          <ac:chgData name="Adora Udechukwu" userId="13a5d0c80963b1d8" providerId="LiveId" clId="{4795B1FD-8087-4A0E-9CEF-202508CAEB41}" dt="2023-07-30T22:34:24.099" v="1671" actId="21"/>
          <ac:spMkLst>
            <pc:docMk/>
            <pc:sldMk cId="2885132078" sldId="257"/>
            <ac:spMk id="4" creationId="{E30F7E6B-FC4E-C2CB-F3E6-F16AB77A076C}"/>
          </ac:spMkLst>
        </pc:spChg>
        <pc:spChg chg="add del mod">
          <ac:chgData name="Adora Udechukwu" userId="13a5d0c80963b1d8" providerId="LiveId" clId="{4795B1FD-8087-4A0E-9CEF-202508CAEB41}" dt="2023-07-23T06:26:35.230" v="110" actId="21"/>
          <ac:spMkLst>
            <pc:docMk/>
            <pc:sldMk cId="2885132078" sldId="257"/>
            <ac:spMk id="5" creationId="{3870B5F9-BB52-412C-A185-F00567EB76CC}"/>
          </ac:spMkLst>
        </pc:spChg>
        <pc:spChg chg="add del mod">
          <ac:chgData name="Adora Udechukwu" userId="13a5d0c80963b1d8" providerId="LiveId" clId="{4795B1FD-8087-4A0E-9CEF-202508CAEB41}" dt="2023-07-23T06:26:35.230" v="110" actId="21"/>
          <ac:spMkLst>
            <pc:docMk/>
            <pc:sldMk cId="2885132078" sldId="257"/>
            <ac:spMk id="6" creationId="{16CE345A-8AF9-42F9-B070-D73126274D51}"/>
          </ac:spMkLst>
        </pc:spChg>
        <pc:spChg chg="add mod">
          <ac:chgData name="Adora Udechukwu" userId="13a5d0c80963b1d8" providerId="LiveId" clId="{4795B1FD-8087-4A0E-9CEF-202508CAEB41}" dt="2023-07-30T22:36:13.505" v="1703" actId="1076"/>
          <ac:spMkLst>
            <pc:docMk/>
            <pc:sldMk cId="2885132078" sldId="257"/>
            <ac:spMk id="8" creationId="{B9369B03-F186-5A86-8B61-037F05EE47A1}"/>
          </ac:spMkLst>
        </pc:spChg>
        <pc:graphicFrameChg chg="add del mod modGraphic">
          <ac:chgData name="Adora Udechukwu" userId="13a5d0c80963b1d8" providerId="LiveId" clId="{4795B1FD-8087-4A0E-9CEF-202508CAEB41}" dt="2023-07-30T22:30:01.831" v="1582" actId="478"/>
          <ac:graphicFrameMkLst>
            <pc:docMk/>
            <pc:sldMk cId="2885132078" sldId="257"/>
            <ac:graphicFrameMk id="7" creationId="{2027B56B-7FF5-AC9D-A6BF-0DC5D45AA228}"/>
          </ac:graphicFrameMkLst>
        </pc:graphicFrameChg>
        <pc:picChg chg="add mod">
          <ac:chgData name="Adora Udechukwu" userId="13a5d0c80963b1d8" providerId="LiveId" clId="{4795B1FD-8087-4A0E-9CEF-202508CAEB41}" dt="2023-07-30T22:35:52.805" v="1695" actId="1076"/>
          <ac:picMkLst>
            <pc:docMk/>
            <pc:sldMk cId="2885132078" sldId="257"/>
            <ac:picMk id="2" creationId="{3B0EF488-C560-8176-E2A7-8EED4B52D03D}"/>
          </ac:picMkLst>
        </pc:picChg>
        <pc:picChg chg="add del mod">
          <ac:chgData name="Adora Udechukwu" userId="13a5d0c80963b1d8" providerId="LiveId" clId="{4795B1FD-8087-4A0E-9CEF-202508CAEB41}" dt="2023-07-30T22:34:24.099" v="1671" actId="21"/>
          <ac:picMkLst>
            <pc:docMk/>
            <pc:sldMk cId="2885132078" sldId="257"/>
            <ac:picMk id="5" creationId="{045F4D5F-FE18-0188-308A-5B28E0DA16BC}"/>
          </ac:picMkLst>
        </pc:picChg>
        <pc:picChg chg="add del mod">
          <ac:chgData name="Adora Udechukwu" userId="13a5d0c80963b1d8" providerId="LiveId" clId="{4795B1FD-8087-4A0E-9CEF-202508CAEB41}" dt="2023-07-30T22:34:14.018" v="1670" actId="21"/>
          <ac:picMkLst>
            <pc:docMk/>
            <pc:sldMk cId="2885132078" sldId="257"/>
            <ac:picMk id="6" creationId="{4EA279D5-E316-E45D-6D40-545E0BB0AC4E}"/>
          </ac:picMkLst>
        </pc:picChg>
        <pc:picChg chg="add mod">
          <ac:chgData name="Adora Udechukwu" userId="13a5d0c80963b1d8" providerId="LiveId" clId="{4795B1FD-8087-4A0E-9CEF-202508CAEB41}" dt="2023-07-30T22:36:17.682" v="1704" actId="1076"/>
          <ac:picMkLst>
            <pc:docMk/>
            <pc:sldMk cId="2885132078" sldId="257"/>
            <ac:picMk id="9" creationId="{1AFD2467-8318-9259-877F-2BDA655C9CFB}"/>
          </ac:picMkLst>
        </pc:picChg>
        <pc:picChg chg="add del mod">
          <ac:chgData name="Adora Udechukwu" userId="13a5d0c80963b1d8" providerId="LiveId" clId="{4795B1FD-8087-4A0E-9CEF-202508CAEB41}" dt="2023-07-23T21:18:08.901" v="463" actId="21"/>
          <ac:picMkLst>
            <pc:docMk/>
            <pc:sldMk cId="2885132078" sldId="257"/>
            <ac:picMk id="1026" creationId="{1D8451E1-02EE-7635-D42C-A70083A23AA1}"/>
          </ac:picMkLst>
        </pc:picChg>
      </pc:sldChg>
      <pc:sldChg chg="addSp delSp modSp new mod">
        <pc:chgData name="Adora Udechukwu" userId="13a5d0c80963b1d8" providerId="LiveId" clId="{4795B1FD-8087-4A0E-9CEF-202508CAEB41}" dt="2023-07-30T22:35:13.644" v="1690" actId="1076"/>
        <pc:sldMkLst>
          <pc:docMk/>
          <pc:sldMk cId="1017333558" sldId="258"/>
        </pc:sldMkLst>
        <pc:spChg chg="del">
          <ac:chgData name="Adora Udechukwu" userId="13a5d0c80963b1d8" providerId="LiveId" clId="{4795B1FD-8087-4A0E-9CEF-202508CAEB41}" dt="2023-07-23T21:18:03.996" v="462" actId="478"/>
          <ac:spMkLst>
            <pc:docMk/>
            <pc:sldMk cId="1017333558" sldId="258"/>
            <ac:spMk id="2" creationId="{444C73C3-1EE3-0BE8-A53F-7CF4556D109B}"/>
          </ac:spMkLst>
        </pc:spChg>
        <pc:spChg chg="add del mod">
          <ac:chgData name="Adora Udechukwu" userId="13a5d0c80963b1d8" providerId="LiveId" clId="{4795B1FD-8087-4A0E-9CEF-202508CAEB41}" dt="2023-07-30T18:28:43.294" v="1356" actId="21"/>
          <ac:spMkLst>
            <pc:docMk/>
            <pc:sldMk cId="1017333558" sldId="258"/>
            <ac:spMk id="2" creationId="{67EBDD22-8477-75E5-442E-0ED12C207395}"/>
          </ac:spMkLst>
        </pc:spChg>
        <pc:spChg chg="add del mod">
          <ac:chgData name="Adora Udechukwu" userId="13a5d0c80963b1d8" providerId="LiveId" clId="{4795B1FD-8087-4A0E-9CEF-202508CAEB41}" dt="2023-07-30T22:34:28.851" v="1673" actId="478"/>
          <ac:spMkLst>
            <pc:docMk/>
            <pc:sldMk cId="1017333558" sldId="258"/>
            <ac:spMk id="3" creationId="{21B6D2E5-5FB0-74F0-A66A-20E96E9FE54F}"/>
          </ac:spMkLst>
        </pc:spChg>
        <pc:spChg chg="del">
          <ac:chgData name="Adora Udechukwu" userId="13a5d0c80963b1d8" providerId="LiveId" clId="{4795B1FD-8087-4A0E-9CEF-202508CAEB41}" dt="2023-07-23T21:18:02.867" v="461" actId="478"/>
          <ac:spMkLst>
            <pc:docMk/>
            <pc:sldMk cId="1017333558" sldId="258"/>
            <ac:spMk id="3" creationId="{B1C57995-7FFD-664D-4F5B-D3E45130C86B}"/>
          </ac:spMkLst>
        </pc:spChg>
        <pc:spChg chg="add mod">
          <ac:chgData name="Adora Udechukwu" userId="13a5d0c80963b1d8" providerId="LiveId" clId="{4795B1FD-8087-4A0E-9CEF-202508CAEB41}" dt="2023-07-30T22:35:09.601" v="1689" actId="1076"/>
          <ac:spMkLst>
            <pc:docMk/>
            <pc:sldMk cId="1017333558" sldId="258"/>
            <ac:spMk id="6" creationId="{919ADD0F-293A-7469-77B0-55F698137D07}"/>
          </ac:spMkLst>
        </pc:spChg>
        <pc:spChg chg="add del mod">
          <ac:chgData name="Adora Udechukwu" userId="13a5d0c80963b1d8" providerId="LiveId" clId="{4795B1FD-8087-4A0E-9CEF-202508CAEB41}" dt="2023-07-30T22:28:44.264" v="1564" actId="21"/>
          <ac:spMkLst>
            <pc:docMk/>
            <pc:sldMk cId="1017333558" sldId="258"/>
            <ac:spMk id="7" creationId="{25E82A62-CBA4-913A-6D27-F47E691ADED4}"/>
          </ac:spMkLst>
        </pc:spChg>
        <pc:spChg chg="add mod">
          <ac:chgData name="Adora Udechukwu" userId="13a5d0c80963b1d8" providerId="LiveId" clId="{4795B1FD-8087-4A0E-9CEF-202508CAEB41}" dt="2023-07-30T22:35:13.644" v="1690" actId="1076"/>
          <ac:spMkLst>
            <pc:docMk/>
            <pc:sldMk cId="1017333558" sldId="258"/>
            <ac:spMk id="8" creationId="{8F33A7ED-41EA-3B7B-1D0A-1188EC016352}"/>
          </ac:spMkLst>
        </pc:spChg>
        <pc:picChg chg="add mod">
          <ac:chgData name="Adora Udechukwu" userId="13a5d0c80963b1d8" providerId="LiveId" clId="{4795B1FD-8087-4A0E-9CEF-202508CAEB41}" dt="2023-07-30T22:34:59.887" v="1685" actId="14100"/>
          <ac:picMkLst>
            <pc:docMk/>
            <pc:sldMk cId="1017333558" sldId="258"/>
            <ac:picMk id="4" creationId="{0942E60F-5C68-E25D-DD6A-C5C98B2615EC}"/>
          </ac:picMkLst>
        </pc:picChg>
        <pc:picChg chg="add del mod">
          <ac:chgData name="Adora Udechukwu" userId="13a5d0c80963b1d8" providerId="LiveId" clId="{4795B1FD-8087-4A0E-9CEF-202508CAEB41}" dt="2023-07-30T22:29:01.840" v="1568" actId="21"/>
          <ac:picMkLst>
            <pc:docMk/>
            <pc:sldMk cId="1017333558" sldId="258"/>
            <ac:picMk id="5" creationId="{13E2A8B2-E687-C918-4D4D-823D2A2E64A1}"/>
          </ac:picMkLst>
        </pc:picChg>
        <pc:picChg chg="add del mod">
          <ac:chgData name="Adora Udechukwu" userId="13a5d0c80963b1d8" providerId="LiveId" clId="{4795B1FD-8087-4A0E-9CEF-202508CAEB41}" dt="2023-07-23T21:26:46.425" v="681" actId="478"/>
          <ac:picMkLst>
            <pc:docMk/>
            <pc:sldMk cId="1017333558" sldId="258"/>
            <ac:picMk id="5" creationId="{A03DC6E7-83B8-537E-1D20-5CF3EC0F600E}"/>
          </ac:picMkLst>
        </pc:picChg>
        <pc:picChg chg="add mod">
          <ac:chgData name="Adora Udechukwu" userId="13a5d0c80963b1d8" providerId="LiveId" clId="{4795B1FD-8087-4A0E-9CEF-202508CAEB41}" dt="2023-07-30T22:34:57.715" v="1684" actId="14100"/>
          <ac:picMkLst>
            <pc:docMk/>
            <pc:sldMk cId="1017333558" sldId="258"/>
            <ac:picMk id="9" creationId="{1C654401-F86D-13FF-0ECF-C9BBF3B88569}"/>
          </ac:picMkLst>
        </pc:picChg>
        <pc:picChg chg="add del mod">
          <ac:chgData name="Adora Udechukwu" userId="13a5d0c80963b1d8" providerId="LiveId" clId="{4795B1FD-8087-4A0E-9CEF-202508CAEB41}" dt="2023-07-30T18:29:06.741" v="1361" actId="478"/>
          <ac:picMkLst>
            <pc:docMk/>
            <pc:sldMk cId="1017333558" sldId="258"/>
            <ac:picMk id="1026" creationId="{C36464B4-E980-ECA7-4DCB-BED0CEA395C5}"/>
          </ac:picMkLst>
        </pc:picChg>
      </pc:sldChg>
      <pc:sldChg chg="addSp delSp modSp add mod">
        <pc:chgData name="Adora Udechukwu" userId="13a5d0c80963b1d8" providerId="LiveId" clId="{4795B1FD-8087-4A0E-9CEF-202508CAEB41}" dt="2023-07-30T22:40:29.045" v="1902" actId="1076"/>
        <pc:sldMkLst>
          <pc:docMk/>
          <pc:sldMk cId="27043589" sldId="259"/>
        </pc:sldMkLst>
        <pc:spChg chg="add del mod">
          <ac:chgData name="Adora Udechukwu" userId="13a5d0c80963b1d8" providerId="LiveId" clId="{4795B1FD-8087-4A0E-9CEF-202508CAEB41}" dt="2023-07-30T22:32:46.029" v="1636" actId="478"/>
          <ac:spMkLst>
            <pc:docMk/>
            <pc:sldMk cId="27043589" sldId="259"/>
            <ac:spMk id="2" creationId="{2983D7F9-8B0C-359C-922E-FC05ADCCAFEF}"/>
          </ac:spMkLst>
        </pc:spChg>
        <pc:spChg chg="add del mod">
          <ac:chgData name="Adora Udechukwu" userId="13a5d0c80963b1d8" providerId="LiveId" clId="{4795B1FD-8087-4A0E-9CEF-202508CAEB41}" dt="2023-07-30T22:29:58.039" v="1580" actId="21"/>
          <ac:spMkLst>
            <pc:docMk/>
            <pc:sldMk cId="27043589" sldId="259"/>
            <ac:spMk id="3" creationId="{160A988C-995C-153D-7ADD-F0016E920D3C}"/>
          </ac:spMkLst>
        </pc:spChg>
        <pc:spChg chg="del">
          <ac:chgData name="Adora Udechukwu" userId="13a5d0c80963b1d8" providerId="LiveId" clId="{4795B1FD-8087-4A0E-9CEF-202508CAEB41}" dt="2023-07-26T19:18:37.256" v="853" actId="478"/>
          <ac:spMkLst>
            <pc:docMk/>
            <pc:sldMk cId="27043589" sldId="259"/>
            <ac:spMk id="6" creationId="{919ADD0F-293A-7469-77B0-55F698137D07}"/>
          </ac:spMkLst>
        </pc:spChg>
        <pc:spChg chg="add mod">
          <ac:chgData name="Adora Udechukwu" userId="13a5d0c80963b1d8" providerId="LiveId" clId="{4795B1FD-8087-4A0E-9CEF-202508CAEB41}" dt="2023-07-30T22:40:29.045" v="1902" actId="1076"/>
          <ac:spMkLst>
            <pc:docMk/>
            <pc:sldMk cId="27043589" sldId="259"/>
            <ac:spMk id="7" creationId="{D55599EF-3D3A-523B-7717-C81081E4A426}"/>
          </ac:spMkLst>
        </pc:spChg>
        <pc:spChg chg="add mod">
          <ac:chgData name="Adora Udechukwu" userId="13a5d0c80963b1d8" providerId="LiveId" clId="{4795B1FD-8087-4A0E-9CEF-202508CAEB41}" dt="2023-07-30T22:40:24.436" v="1901" actId="14100"/>
          <ac:spMkLst>
            <pc:docMk/>
            <pc:sldMk cId="27043589" sldId="259"/>
            <ac:spMk id="8" creationId="{2DD1045B-998D-ECA0-01A2-67D3B553C2DB}"/>
          </ac:spMkLst>
        </pc:spChg>
        <pc:picChg chg="del">
          <ac:chgData name="Adora Udechukwu" userId="13a5d0c80963b1d8" providerId="LiveId" clId="{4795B1FD-8087-4A0E-9CEF-202508CAEB41}" dt="2023-07-26T19:18:35.751" v="852" actId="478"/>
          <ac:picMkLst>
            <pc:docMk/>
            <pc:sldMk cId="27043589" sldId="259"/>
            <ac:picMk id="4" creationId="{0942E60F-5C68-E25D-DD6A-C5C98B2615EC}"/>
          </ac:picMkLst>
        </pc:picChg>
        <pc:picChg chg="add del mod">
          <ac:chgData name="Adora Udechukwu" userId="13a5d0c80963b1d8" providerId="LiveId" clId="{4795B1FD-8087-4A0E-9CEF-202508CAEB41}" dt="2023-07-30T22:30:09.959" v="1584" actId="21"/>
          <ac:picMkLst>
            <pc:docMk/>
            <pc:sldMk cId="27043589" sldId="259"/>
            <ac:picMk id="5" creationId="{D26098FE-B2BB-3B83-F09A-76C796D7FC7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C459-4AFF-0CA5-27E8-091D1D98513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FBB5A2A2-74D5-AEF5-E240-E423E37B9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235C196-4CCB-62CC-12A9-00133FFDB7DE}"/>
              </a:ext>
            </a:extLst>
          </p:cNvPr>
          <p:cNvSpPr>
            <a:spLocks noGrp="1"/>
          </p:cNvSpPr>
          <p:nvPr>
            <p:ph type="dt" sz="half" idx="10"/>
          </p:nvPr>
        </p:nvSpPr>
        <p:spPr/>
        <p:txBody>
          <a:bodyPr/>
          <a:lstStyle/>
          <a:p>
            <a:fld id="{98FB6DC6-BF12-4DCC-9DB7-58C714413225}" type="datetimeFigureOut">
              <a:rPr lang="en-GB" smtClean="0"/>
              <a:t>26/07/2023</a:t>
            </a:fld>
            <a:endParaRPr lang="en-GB"/>
          </a:p>
        </p:txBody>
      </p:sp>
      <p:sp>
        <p:nvSpPr>
          <p:cNvPr id="5" name="Footer Placeholder 4">
            <a:extLst>
              <a:ext uri="{FF2B5EF4-FFF2-40B4-BE49-F238E27FC236}">
                <a16:creationId xmlns:a16="http://schemas.microsoft.com/office/drawing/2014/main" id="{CB39897D-8F67-FACF-BFBF-24E6487CB7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B12943-F6ED-6CDA-498E-C211E0C04599}"/>
              </a:ext>
            </a:extLst>
          </p:cNvPr>
          <p:cNvSpPr>
            <a:spLocks noGrp="1"/>
          </p:cNvSpPr>
          <p:nvPr>
            <p:ph type="sldNum" sz="quarter" idx="12"/>
          </p:nvPr>
        </p:nvSpPr>
        <p:spPr/>
        <p:txBody>
          <a:bodyPr/>
          <a:lstStyle/>
          <a:p>
            <a:fld id="{775DE771-0B07-44B4-9EA1-6A46E4FA6C58}" type="slidenum">
              <a:rPr lang="en-GB" smtClean="0"/>
              <a:t>‹#›</a:t>
            </a:fld>
            <a:endParaRPr lang="en-GB"/>
          </a:p>
        </p:txBody>
      </p:sp>
    </p:spTree>
    <p:extLst>
      <p:ext uri="{BB962C8B-B14F-4D97-AF65-F5344CB8AC3E}">
        <p14:creationId xmlns:p14="http://schemas.microsoft.com/office/powerpoint/2010/main" val="195750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4989-F8A3-9A61-2F26-AC8CCD40C63E}"/>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73A1FD2B-8108-CBB5-3BC4-28318EE8DB6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1B82086-6C51-667F-DDC7-F09862B1F512}"/>
              </a:ext>
            </a:extLst>
          </p:cNvPr>
          <p:cNvSpPr>
            <a:spLocks noGrp="1"/>
          </p:cNvSpPr>
          <p:nvPr>
            <p:ph type="dt" sz="half" idx="10"/>
          </p:nvPr>
        </p:nvSpPr>
        <p:spPr/>
        <p:txBody>
          <a:bodyPr/>
          <a:lstStyle/>
          <a:p>
            <a:fld id="{98FB6DC6-BF12-4DCC-9DB7-58C714413225}" type="datetimeFigureOut">
              <a:rPr lang="en-GB" smtClean="0"/>
              <a:t>26/07/2023</a:t>
            </a:fld>
            <a:endParaRPr lang="en-GB"/>
          </a:p>
        </p:txBody>
      </p:sp>
      <p:sp>
        <p:nvSpPr>
          <p:cNvPr id="5" name="Footer Placeholder 4">
            <a:extLst>
              <a:ext uri="{FF2B5EF4-FFF2-40B4-BE49-F238E27FC236}">
                <a16:creationId xmlns:a16="http://schemas.microsoft.com/office/drawing/2014/main" id="{547C9E58-4B55-C10F-0879-8763A4A25C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76DE41-A900-6AB7-2DD2-6958AE53EC80}"/>
              </a:ext>
            </a:extLst>
          </p:cNvPr>
          <p:cNvSpPr>
            <a:spLocks noGrp="1"/>
          </p:cNvSpPr>
          <p:nvPr>
            <p:ph type="sldNum" sz="quarter" idx="12"/>
          </p:nvPr>
        </p:nvSpPr>
        <p:spPr/>
        <p:txBody>
          <a:bodyPr/>
          <a:lstStyle/>
          <a:p>
            <a:fld id="{775DE771-0B07-44B4-9EA1-6A46E4FA6C58}" type="slidenum">
              <a:rPr lang="en-GB" smtClean="0"/>
              <a:t>‹#›</a:t>
            </a:fld>
            <a:endParaRPr lang="en-GB"/>
          </a:p>
        </p:txBody>
      </p:sp>
    </p:spTree>
    <p:extLst>
      <p:ext uri="{BB962C8B-B14F-4D97-AF65-F5344CB8AC3E}">
        <p14:creationId xmlns:p14="http://schemas.microsoft.com/office/powerpoint/2010/main" val="176795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56BEA7-D4D8-5AA9-46CC-5F6CF80FBDAF}"/>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5849588A-CBF0-63CA-A360-2F7F1224BB6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9245701-599F-D1AB-3A7C-075AEDB8A948}"/>
              </a:ext>
            </a:extLst>
          </p:cNvPr>
          <p:cNvSpPr>
            <a:spLocks noGrp="1"/>
          </p:cNvSpPr>
          <p:nvPr>
            <p:ph type="dt" sz="half" idx="10"/>
          </p:nvPr>
        </p:nvSpPr>
        <p:spPr/>
        <p:txBody>
          <a:bodyPr/>
          <a:lstStyle/>
          <a:p>
            <a:fld id="{98FB6DC6-BF12-4DCC-9DB7-58C714413225}" type="datetimeFigureOut">
              <a:rPr lang="en-GB" smtClean="0"/>
              <a:t>26/07/2023</a:t>
            </a:fld>
            <a:endParaRPr lang="en-GB"/>
          </a:p>
        </p:txBody>
      </p:sp>
      <p:sp>
        <p:nvSpPr>
          <p:cNvPr id="5" name="Footer Placeholder 4">
            <a:extLst>
              <a:ext uri="{FF2B5EF4-FFF2-40B4-BE49-F238E27FC236}">
                <a16:creationId xmlns:a16="http://schemas.microsoft.com/office/drawing/2014/main" id="{14766A5E-28ED-7581-E49C-185C2CC1CC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B6FC65-77B8-0B34-47B7-19A667E6F7C0}"/>
              </a:ext>
            </a:extLst>
          </p:cNvPr>
          <p:cNvSpPr>
            <a:spLocks noGrp="1"/>
          </p:cNvSpPr>
          <p:nvPr>
            <p:ph type="sldNum" sz="quarter" idx="12"/>
          </p:nvPr>
        </p:nvSpPr>
        <p:spPr/>
        <p:txBody>
          <a:bodyPr/>
          <a:lstStyle/>
          <a:p>
            <a:fld id="{775DE771-0B07-44B4-9EA1-6A46E4FA6C58}" type="slidenum">
              <a:rPr lang="en-GB" smtClean="0"/>
              <a:t>‹#›</a:t>
            </a:fld>
            <a:endParaRPr lang="en-GB"/>
          </a:p>
        </p:txBody>
      </p:sp>
    </p:spTree>
    <p:extLst>
      <p:ext uri="{BB962C8B-B14F-4D97-AF65-F5344CB8AC3E}">
        <p14:creationId xmlns:p14="http://schemas.microsoft.com/office/powerpoint/2010/main" val="2954967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3BDE-96BA-37B6-2952-F50D1280F17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3AAC2BA-1E59-5A23-3336-D04E8215177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C223BC3-18AF-465D-9BDE-35F4D40A3FBD}"/>
              </a:ext>
            </a:extLst>
          </p:cNvPr>
          <p:cNvSpPr>
            <a:spLocks noGrp="1"/>
          </p:cNvSpPr>
          <p:nvPr>
            <p:ph type="dt" sz="half" idx="10"/>
          </p:nvPr>
        </p:nvSpPr>
        <p:spPr/>
        <p:txBody>
          <a:bodyPr/>
          <a:lstStyle/>
          <a:p>
            <a:fld id="{98FB6DC6-BF12-4DCC-9DB7-58C714413225}" type="datetimeFigureOut">
              <a:rPr lang="en-GB" smtClean="0"/>
              <a:t>26/07/2023</a:t>
            </a:fld>
            <a:endParaRPr lang="en-GB"/>
          </a:p>
        </p:txBody>
      </p:sp>
      <p:sp>
        <p:nvSpPr>
          <p:cNvPr id="5" name="Footer Placeholder 4">
            <a:extLst>
              <a:ext uri="{FF2B5EF4-FFF2-40B4-BE49-F238E27FC236}">
                <a16:creationId xmlns:a16="http://schemas.microsoft.com/office/drawing/2014/main" id="{1060FB56-90A1-C9DC-8BE8-7413EC734D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0B3934-F93B-E1DA-8DF8-A079CC6FF2E0}"/>
              </a:ext>
            </a:extLst>
          </p:cNvPr>
          <p:cNvSpPr>
            <a:spLocks noGrp="1"/>
          </p:cNvSpPr>
          <p:nvPr>
            <p:ph type="sldNum" sz="quarter" idx="12"/>
          </p:nvPr>
        </p:nvSpPr>
        <p:spPr/>
        <p:txBody>
          <a:bodyPr/>
          <a:lstStyle/>
          <a:p>
            <a:fld id="{775DE771-0B07-44B4-9EA1-6A46E4FA6C58}" type="slidenum">
              <a:rPr lang="en-GB" smtClean="0"/>
              <a:t>‹#›</a:t>
            </a:fld>
            <a:endParaRPr lang="en-GB"/>
          </a:p>
        </p:txBody>
      </p:sp>
    </p:spTree>
    <p:extLst>
      <p:ext uri="{BB962C8B-B14F-4D97-AF65-F5344CB8AC3E}">
        <p14:creationId xmlns:p14="http://schemas.microsoft.com/office/powerpoint/2010/main" val="1767551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4045-1CA0-20C4-FE34-00C6308A73D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6D05FEB4-B61A-37E1-5A6E-721E7F77D6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7A32B4B-75CD-974D-07C6-A56F3621EA8A}"/>
              </a:ext>
            </a:extLst>
          </p:cNvPr>
          <p:cNvSpPr>
            <a:spLocks noGrp="1"/>
          </p:cNvSpPr>
          <p:nvPr>
            <p:ph type="dt" sz="half" idx="10"/>
          </p:nvPr>
        </p:nvSpPr>
        <p:spPr/>
        <p:txBody>
          <a:bodyPr/>
          <a:lstStyle/>
          <a:p>
            <a:fld id="{98FB6DC6-BF12-4DCC-9DB7-58C714413225}" type="datetimeFigureOut">
              <a:rPr lang="en-GB" smtClean="0"/>
              <a:t>26/07/2023</a:t>
            </a:fld>
            <a:endParaRPr lang="en-GB"/>
          </a:p>
        </p:txBody>
      </p:sp>
      <p:sp>
        <p:nvSpPr>
          <p:cNvPr id="5" name="Footer Placeholder 4">
            <a:extLst>
              <a:ext uri="{FF2B5EF4-FFF2-40B4-BE49-F238E27FC236}">
                <a16:creationId xmlns:a16="http://schemas.microsoft.com/office/drawing/2014/main" id="{CEB6D1BE-9757-AFC9-C455-19ED4AFAA9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28D649-87D6-7988-9490-C114F95AB65A}"/>
              </a:ext>
            </a:extLst>
          </p:cNvPr>
          <p:cNvSpPr>
            <a:spLocks noGrp="1"/>
          </p:cNvSpPr>
          <p:nvPr>
            <p:ph type="sldNum" sz="quarter" idx="12"/>
          </p:nvPr>
        </p:nvSpPr>
        <p:spPr/>
        <p:txBody>
          <a:bodyPr/>
          <a:lstStyle/>
          <a:p>
            <a:fld id="{775DE771-0B07-44B4-9EA1-6A46E4FA6C58}" type="slidenum">
              <a:rPr lang="en-GB" smtClean="0"/>
              <a:t>‹#›</a:t>
            </a:fld>
            <a:endParaRPr lang="en-GB"/>
          </a:p>
        </p:txBody>
      </p:sp>
    </p:spTree>
    <p:extLst>
      <p:ext uri="{BB962C8B-B14F-4D97-AF65-F5344CB8AC3E}">
        <p14:creationId xmlns:p14="http://schemas.microsoft.com/office/powerpoint/2010/main" val="2445565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F448-78F2-D1EB-9E7C-0C222C4EE85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575FB45-3B3A-1ADE-12EA-6401501C923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98DC773C-A99A-4489-7806-5C2F3CBF818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D58DC4BA-DB45-471D-9338-789CC65607B2}"/>
              </a:ext>
            </a:extLst>
          </p:cNvPr>
          <p:cNvSpPr>
            <a:spLocks noGrp="1"/>
          </p:cNvSpPr>
          <p:nvPr>
            <p:ph type="dt" sz="half" idx="10"/>
          </p:nvPr>
        </p:nvSpPr>
        <p:spPr/>
        <p:txBody>
          <a:bodyPr/>
          <a:lstStyle/>
          <a:p>
            <a:fld id="{98FB6DC6-BF12-4DCC-9DB7-58C714413225}" type="datetimeFigureOut">
              <a:rPr lang="en-GB" smtClean="0"/>
              <a:t>26/07/2023</a:t>
            </a:fld>
            <a:endParaRPr lang="en-GB"/>
          </a:p>
        </p:txBody>
      </p:sp>
      <p:sp>
        <p:nvSpPr>
          <p:cNvPr id="6" name="Footer Placeholder 5">
            <a:extLst>
              <a:ext uri="{FF2B5EF4-FFF2-40B4-BE49-F238E27FC236}">
                <a16:creationId xmlns:a16="http://schemas.microsoft.com/office/drawing/2014/main" id="{38A7573F-3793-3ECA-EEB2-E12C8B6FF4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06EA97-C904-63A9-4E15-4C7FC144A8B9}"/>
              </a:ext>
            </a:extLst>
          </p:cNvPr>
          <p:cNvSpPr>
            <a:spLocks noGrp="1"/>
          </p:cNvSpPr>
          <p:nvPr>
            <p:ph type="sldNum" sz="quarter" idx="12"/>
          </p:nvPr>
        </p:nvSpPr>
        <p:spPr/>
        <p:txBody>
          <a:bodyPr/>
          <a:lstStyle/>
          <a:p>
            <a:fld id="{775DE771-0B07-44B4-9EA1-6A46E4FA6C58}" type="slidenum">
              <a:rPr lang="en-GB" smtClean="0"/>
              <a:t>‹#›</a:t>
            </a:fld>
            <a:endParaRPr lang="en-GB"/>
          </a:p>
        </p:txBody>
      </p:sp>
    </p:spTree>
    <p:extLst>
      <p:ext uri="{BB962C8B-B14F-4D97-AF65-F5344CB8AC3E}">
        <p14:creationId xmlns:p14="http://schemas.microsoft.com/office/powerpoint/2010/main" val="1277701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DDEAC-6397-47D0-AE6B-60A65D84BD61}"/>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BD4F4A73-C3F3-B5FC-74A4-CCD83FB83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64CF0E0-951A-55D9-24BD-722C64F66E0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3FB5C02E-E1B8-4D5C-EDF0-1235BA36CE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50A4F7C-F1A7-54EA-DB99-8A3D1181276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FE32913E-96D0-225B-1B22-22FDF4DD752B}"/>
              </a:ext>
            </a:extLst>
          </p:cNvPr>
          <p:cNvSpPr>
            <a:spLocks noGrp="1"/>
          </p:cNvSpPr>
          <p:nvPr>
            <p:ph type="dt" sz="half" idx="10"/>
          </p:nvPr>
        </p:nvSpPr>
        <p:spPr/>
        <p:txBody>
          <a:bodyPr/>
          <a:lstStyle/>
          <a:p>
            <a:fld id="{98FB6DC6-BF12-4DCC-9DB7-58C714413225}" type="datetimeFigureOut">
              <a:rPr lang="en-GB" smtClean="0"/>
              <a:t>26/07/2023</a:t>
            </a:fld>
            <a:endParaRPr lang="en-GB"/>
          </a:p>
        </p:txBody>
      </p:sp>
      <p:sp>
        <p:nvSpPr>
          <p:cNvPr id="8" name="Footer Placeholder 7">
            <a:extLst>
              <a:ext uri="{FF2B5EF4-FFF2-40B4-BE49-F238E27FC236}">
                <a16:creationId xmlns:a16="http://schemas.microsoft.com/office/drawing/2014/main" id="{FEA8F16D-6CE7-58A3-A710-C1E48EAF8FC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A03A10A-B229-44E2-6E1F-F20DED012064}"/>
              </a:ext>
            </a:extLst>
          </p:cNvPr>
          <p:cNvSpPr>
            <a:spLocks noGrp="1"/>
          </p:cNvSpPr>
          <p:nvPr>
            <p:ph type="sldNum" sz="quarter" idx="12"/>
          </p:nvPr>
        </p:nvSpPr>
        <p:spPr/>
        <p:txBody>
          <a:bodyPr/>
          <a:lstStyle/>
          <a:p>
            <a:fld id="{775DE771-0B07-44B4-9EA1-6A46E4FA6C58}" type="slidenum">
              <a:rPr lang="en-GB" smtClean="0"/>
              <a:t>‹#›</a:t>
            </a:fld>
            <a:endParaRPr lang="en-GB"/>
          </a:p>
        </p:txBody>
      </p:sp>
    </p:spTree>
    <p:extLst>
      <p:ext uri="{BB962C8B-B14F-4D97-AF65-F5344CB8AC3E}">
        <p14:creationId xmlns:p14="http://schemas.microsoft.com/office/powerpoint/2010/main" val="1444884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5FE90-796D-D839-56A5-1E6987D3F64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F2248720-E424-8A61-2E1A-41CC870F0838}"/>
              </a:ext>
            </a:extLst>
          </p:cNvPr>
          <p:cNvSpPr>
            <a:spLocks noGrp="1"/>
          </p:cNvSpPr>
          <p:nvPr>
            <p:ph type="dt" sz="half" idx="10"/>
          </p:nvPr>
        </p:nvSpPr>
        <p:spPr/>
        <p:txBody>
          <a:bodyPr/>
          <a:lstStyle/>
          <a:p>
            <a:fld id="{98FB6DC6-BF12-4DCC-9DB7-58C714413225}" type="datetimeFigureOut">
              <a:rPr lang="en-GB" smtClean="0"/>
              <a:t>26/07/2023</a:t>
            </a:fld>
            <a:endParaRPr lang="en-GB"/>
          </a:p>
        </p:txBody>
      </p:sp>
      <p:sp>
        <p:nvSpPr>
          <p:cNvPr id="4" name="Footer Placeholder 3">
            <a:extLst>
              <a:ext uri="{FF2B5EF4-FFF2-40B4-BE49-F238E27FC236}">
                <a16:creationId xmlns:a16="http://schemas.microsoft.com/office/drawing/2014/main" id="{EC8F19DD-7892-57DD-2D1F-DCEC1607872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4D937F4-401E-C787-5B46-3A3984892DB7}"/>
              </a:ext>
            </a:extLst>
          </p:cNvPr>
          <p:cNvSpPr>
            <a:spLocks noGrp="1"/>
          </p:cNvSpPr>
          <p:nvPr>
            <p:ph type="sldNum" sz="quarter" idx="12"/>
          </p:nvPr>
        </p:nvSpPr>
        <p:spPr/>
        <p:txBody>
          <a:bodyPr/>
          <a:lstStyle/>
          <a:p>
            <a:fld id="{775DE771-0B07-44B4-9EA1-6A46E4FA6C58}" type="slidenum">
              <a:rPr lang="en-GB" smtClean="0"/>
              <a:t>‹#›</a:t>
            </a:fld>
            <a:endParaRPr lang="en-GB"/>
          </a:p>
        </p:txBody>
      </p:sp>
    </p:spTree>
    <p:extLst>
      <p:ext uri="{BB962C8B-B14F-4D97-AF65-F5344CB8AC3E}">
        <p14:creationId xmlns:p14="http://schemas.microsoft.com/office/powerpoint/2010/main" val="4230918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0B538-9A04-3497-D62D-BFD664B6F6D9}"/>
              </a:ext>
            </a:extLst>
          </p:cNvPr>
          <p:cNvSpPr>
            <a:spLocks noGrp="1"/>
          </p:cNvSpPr>
          <p:nvPr>
            <p:ph type="dt" sz="half" idx="10"/>
          </p:nvPr>
        </p:nvSpPr>
        <p:spPr/>
        <p:txBody>
          <a:bodyPr/>
          <a:lstStyle/>
          <a:p>
            <a:fld id="{98FB6DC6-BF12-4DCC-9DB7-58C714413225}" type="datetimeFigureOut">
              <a:rPr lang="en-GB" smtClean="0"/>
              <a:t>26/07/2023</a:t>
            </a:fld>
            <a:endParaRPr lang="en-GB"/>
          </a:p>
        </p:txBody>
      </p:sp>
      <p:sp>
        <p:nvSpPr>
          <p:cNvPr id="3" name="Footer Placeholder 2">
            <a:extLst>
              <a:ext uri="{FF2B5EF4-FFF2-40B4-BE49-F238E27FC236}">
                <a16:creationId xmlns:a16="http://schemas.microsoft.com/office/drawing/2014/main" id="{E67DF138-5292-60D1-67FB-C780C3AB898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0B612BE-8AB4-EF5A-5602-0ED834992708}"/>
              </a:ext>
            </a:extLst>
          </p:cNvPr>
          <p:cNvSpPr>
            <a:spLocks noGrp="1"/>
          </p:cNvSpPr>
          <p:nvPr>
            <p:ph type="sldNum" sz="quarter" idx="12"/>
          </p:nvPr>
        </p:nvSpPr>
        <p:spPr/>
        <p:txBody>
          <a:bodyPr/>
          <a:lstStyle/>
          <a:p>
            <a:fld id="{775DE771-0B07-44B4-9EA1-6A46E4FA6C58}" type="slidenum">
              <a:rPr lang="en-GB" smtClean="0"/>
              <a:t>‹#›</a:t>
            </a:fld>
            <a:endParaRPr lang="en-GB"/>
          </a:p>
        </p:txBody>
      </p:sp>
    </p:spTree>
    <p:extLst>
      <p:ext uri="{BB962C8B-B14F-4D97-AF65-F5344CB8AC3E}">
        <p14:creationId xmlns:p14="http://schemas.microsoft.com/office/powerpoint/2010/main" val="1995915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0DAA4-CCD4-426C-9BE1-C92742D8026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E6D0DEF-4902-3A54-5903-D44C714C15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2CB1897F-1B0E-45F7-C212-880737BF3A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90CBC2A-7DA3-6981-85AE-C68AD2F82A4A}"/>
              </a:ext>
            </a:extLst>
          </p:cNvPr>
          <p:cNvSpPr>
            <a:spLocks noGrp="1"/>
          </p:cNvSpPr>
          <p:nvPr>
            <p:ph type="dt" sz="half" idx="10"/>
          </p:nvPr>
        </p:nvSpPr>
        <p:spPr/>
        <p:txBody>
          <a:bodyPr/>
          <a:lstStyle/>
          <a:p>
            <a:fld id="{98FB6DC6-BF12-4DCC-9DB7-58C714413225}" type="datetimeFigureOut">
              <a:rPr lang="en-GB" smtClean="0"/>
              <a:t>26/07/2023</a:t>
            </a:fld>
            <a:endParaRPr lang="en-GB"/>
          </a:p>
        </p:txBody>
      </p:sp>
      <p:sp>
        <p:nvSpPr>
          <p:cNvPr id="6" name="Footer Placeholder 5">
            <a:extLst>
              <a:ext uri="{FF2B5EF4-FFF2-40B4-BE49-F238E27FC236}">
                <a16:creationId xmlns:a16="http://schemas.microsoft.com/office/drawing/2014/main" id="{5C05EFEE-4031-CDDE-F4F3-6B8D5EB9808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ED21264-6570-CE68-0F4A-6C0027D6D83D}"/>
              </a:ext>
            </a:extLst>
          </p:cNvPr>
          <p:cNvSpPr>
            <a:spLocks noGrp="1"/>
          </p:cNvSpPr>
          <p:nvPr>
            <p:ph type="sldNum" sz="quarter" idx="12"/>
          </p:nvPr>
        </p:nvSpPr>
        <p:spPr/>
        <p:txBody>
          <a:bodyPr/>
          <a:lstStyle/>
          <a:p>
            <a:fld id="{775DE771-0B07-44B4-9EA1-6A46E4FA6C58}" type="slidenum">
              <a:rPr lang="en-GB" smtClean="0"/>
              <a:t>‹#›</a:t>
            </a:fld>
            <a:endParaRPr lang="en-GB"/>
          </a:p>
        </p:txBody>
      </p:sp>
    </p:spTree>
    <p:extLst>
      <p:ext uri="{BB962C8B-B14F-4D97-AF65-F5344CB8AC3E}">
        <p14:creationId xmlns:p14="http://schemas.microsoft.com/office/powerpoint/2010/main" val="2972633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3CE6A-0391-B2EA-F9F4-FD320180CA2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8B5C13F2-09F1-483A-5095-568B2B0ACE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502DD11-D049-E125-1D92-E67C1659F0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7FC8847-1226-D252-474B-50635F7C3B93}"/>
              </a:ext>
            </a:extLst>
          </p:cNvPr>
          <p:cNvSpPr>
            <a:spLocks noGrp="1"/>
          </p:cNvSpPr>
          <p:nvPr>
            <p:ph type="dt" sz="half" idx="10"/>
          </p:nvPr>
        </p:nvSpPr>
        <p:spPr/>
        <p:txBody>
          <a:bodyPr/>
          <a:lstStyle/>
          <a:p>
            <a:fld id="{98FB6DC6-BF12-4DCC-9DB7-58C714413225}" type="datetimeFigureOut">
              <a:rPr lang="en-GB" smtClean="0"/>
              <a:t>26/07/2023</a:t>
            </a:fld>
            <a:endParaRPr lang="en-GB"/>
          </a:p>
        </p:txBody>
      </p:sp>
      <p:sp>
        <p:nvSpPr>
          <p:cNvPr id="6" name="Footer Placeholder 5">
            <a:extLst>
              <a:ext uri="{FF2B5EF4-FFF2-40B4-BE49-F238E27FC236}">
                <a16:creationId xmlns:a16="http://schemas.microsoft.com/office/drawing/2014/main" id="{747AD7D6-EE33-0D7E-7867-20BE48BB33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ACA95F-8952-EAC0-E818-426B6E2D8998}"/>
              </a:ext>
            </a:extLst>
          </p:cNvPr>
          <p:cNvSpPr>
            <a:spLocks noGrp="1"/>
          </p:cNvSpPr>
          <p:nvPr>
            <p:ph type="sldNum" sz="quarter" idx="12"/>
          </p:nvPr>
        </p:nvSpPr>
        <p:spPr/>
        <p:txBody>
          <a:bodyPr/>
          <a:lstStyle/>
          <a:p>
            <a:fld id="{775DE771-0B07-44B4-9EA1-6A46E4FA6C58}" type="slidenum">
              <a:rPr lang="en-GB" smtClean="0"/>
              <a:t>‹#›</a:t>
            </a:fld>
            <a:endParaRPr lang="en-GB"/>
          </a:p>
        </p:txBody>
      </p:sp>
    </p:spTree>
    <p:extLst>
      <p:ext uri="{BB962C8B-B14F-4D97-AF65-F5344CB8AC3E}">
        <p14:creationId xmlns:p14="http://schemas.microsoft.com/office/powerpoint/2010/main" val="409704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E8A779-FFE2-D05C-7A2D-ABB2527C0E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6F4F371C-449F-F5EF-9649-C9859986FF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3A22A04-5718-A604-FE1B-F248DF0CE9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FB6DC6-BF12-4DCC-9DB7-58C714413225}" type="datetimeFigureOut">
              <a:rPr lang="en-GB" smtClean="0"/>
              <a:t>26/07/2023</a:t>
            </a:fld>
            <a:endParaRPr lang="en-GB"/>
          </a:p>
        </p:txBody>
      </p:sp>
      <p:sp>
        <p:nvSpPr>
          <p:cNvPr id="5" name="Footer Placeholder 4">
            <a:extLst>
              <a:ext uri="{FF2B5EF4-FFF2-40B4-BE49-F238E27FC236}">
                <a16:creationId xmlns:a16="http://schemas.microsoft.com/office/drawing/2014/main" id="{F83CC8DA-0D21-A318-6D81-9929D539B2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81FB294-D54F-3130-CF1D-F9DF4ED338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5DE771-0B07-44B4-9EA1-6A46E4FA6C58}" type="slidenum">
              <a:rPr lang="en-GB" smtClean="0"/>
              <a:t>‹#›</a:t>
            </a:fld>
            <a:endParaRPr lang="en-GB"/>
          </a:p>
        </p:txBody>
      </p:sp>
    </p:spTree>
    <p:extLst>
      <p:ext uri="{BB962C8B-B14F-4D97-AF65-F5344CB8AC3E}">
        <p14:creationId xmlns:p14="http://schemas.microsoft.com/office/powerpoint/2010/main" val="4173651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B2EF45-CDF8-D6BF-9C3C-63A6E1B51774}"/>
              </a:ext>
            </a:extLst>
          </p:cNvPr>
          <p:cNvSpPr txBox="1"/>
          <p:nvPr/>
        </p:nvSpPr>
        <p:spPr>
          <a:xfrm>
            <a:off x="569343" y="1633774"/>
            <a:ext cx="1465656" cy="307777"/>
          </a:xfrm>
          <a:prstGeom prst="rect">
            <a:avLst/>
          </a:prstGeom>
          <a:noFill/>
        </p:spPr>
        <p:txBody>
          <a:bodyPr wrap="square" rtlCol="0">
            <a:spAutoFit/>
          </a:bodyPr>
          <a:lstStyle/>
          <a:p>
            <a:pPr algn="ctr"/>
            <a:r>
              <a:rPr lang="en-GB" sz="1400" dirty="0"/>
              <a:t>Accel</a:t>
            </a:r>
          </a:p>
        </p:txBody>
      </p:sp>
      <p:sp>
        <p:nvSpPr>
          <p:cNvPr id="9" name="TextBox 8">
            <a:extLst>
              <a:ext uri="{FF2B5EF4-FFF2-40B4-BE49-F238E27FC236}">
                <a16:creationId xmlns:a16="http://schemas.microsoft.com/office/drawing/2014/main" id="{1E59B26B-29CB-1E1E-AEF4-E1DF9BB51543}"/>
              </a:ext>
            </a:extLst>
          </p:cNvPr>
          <p:cNvSpPr txBox="1"/>
          <p:nvPr/>
        </p:nvSpPr>
        <p:spPr>
          <a:xfrm>
            <a:off x="274065" y="309563"/>
            <a:ext cx="11025306" cy="461665"/>
          </a:xfrm>
          <a:prstGeom prst="rect">
            <a:avLst/>
          </a:prstGeom>
          <a:noFill/>
        </p:spPr>
        <p:txBody>
          <a:bodyPr wrap="square" rtlCol="0">
            <a:spAutoFit/>
          </a:bodyPr>
          <a:lstStyle/>
          <a:p>
            <a:r>
              <a:rPr lang="en-GB" sz="2400" b="1" dirty="0"/>
              <a:t>Analysis of 1074 Unicorn companies  across global markets - Insights </a:t>
            </a:r>
          </a:p>
        </p:txBody>
      </p:sp>
      <p:sp>
        <p:nvSpPr>
          <p:cNvPr id="10" name="TextBox 9">
            <a:extLst>
              <a:ext uri="{FF2B5EF4-FFF2-40B4-BE49-F238E27FC236}">
                <a16:creationId xmlns:a16="http://schemas.microsoft.com/office/drawing/2014/main" id="{BDD22C66-044B-C6A4-A75C-B6171CAAEA6C}"/>
              </a:ext>
            </a:extLst>
          </p:cNvPr>
          <p:cNvSpPr txBox="1"/>
          <p:nvPr/>
        </p:nvSpPr>
        <p:spPr>
          <a:xfrm>
            <a:off x="463846" y="980768"/>
            <a:ext cx="1571153" cy="584775"/>
          </a:xfrm>
          <a:prstGeom prst="rect">
            <a:avLst/>
          </a:prstGeom>
          <a:solidFill>
            <a:schemeClr val="accent1">
              <a:lumMod val="40000"/>
              <a:lumOff val="60000"/>
            </a:schemeClr>
          </a:solidFill>
        </p:spPr>
        <p:txBody>
          <a:bodyPr wrap="square" rtlCol="0">
            <a:spAutoFit/>
          </a:bodyPr>
          <a:lstStyle/>
          <a:p>
            <a:pPr algn="ctr"/>
            <a:r>
              <a:rPr lang="en-GB" sz="1600" b="1" dirty="0"/>
              <a:t>Largest investor in Unicorns</a:t>
            </a:r>
          </a:p>
        </p:txBody>
      </p:sp>
      <p:sp>
        <p:nvSpPr>
          <p:cNvPr id="12" name="TextBox 11">
            <a:extLst>
              <a:ext uri="{FF2B5EF4-FFF2-40B4-BE49-F238E27FC236}">
                <a16:creationId xmlns:a16="http://schemas.microsoft.com/office/drawing/2014/main" id="{8BCB5CA4-7B4D-FED9-7604-48A650C3A3AC}"/>
              </a:ext>
            </a:extLst>
          </p:cNvPr>
          <p:cNvSpPr txBox="1"/>
          <p:nvPr/>
        </p:nvSpPr>
        <p:spPr>
          <a:xfrm>
            <a:off x="2117242" y="980768"/>
            <a:ext cx="2446132" cy="584775"/>
          </a:xfrm>
          <a:prstGeom prst="rect">
            <a:avLst/>
          </a:prstGeom>
          <a:solidFill>
            <a:schemeClr val="accent1">
              <a:lumMod val="40000"/>
              <a:lumOff val="60000"/>
            </a:schemeClr>
          </a:solidFill>
        </p:spPr>
        <p:txBody>
          <a:bodyPr wrap="square" rtlCol="0">
            <a:spAutoFit/>
          </a:bodyPr>
          <a:lstStyle/>
          <a:p>
            <a:pPr algn="ctr"/>
            <a:r>
              <a:rPr lang="en-GB" sz="1600" b="1" dirty="0"/>
              <a:t>Country with largest Unicorns</a:t>
            </a:r>
          </a:p>
        </p:txBody>
      </p:sp>
      <p:sp>
        <p:nvSpPr>
          <p:cNvPr id="13" name="TextBox 12">
            <a:extLst>
              <a:ext uri="{FF2B5EF4-FFF2-40B4-BE49-F238E27FC236}">
                <a16:creationId xmlns:a16="http://schemas.microsoft.com/office/drawing/2014/main" id="{B9B225AA-C9B9-3AAF-316A-9B506258564D}"/>
              </a:ext>
            </a:extLst>
          </p:cNvPr>
          <p:cNvSpPr txBox="1"/>
          <p:nvPr/>
        </p:nvSpPr>
        <p:spPr>
          <a:xfrm>
            <a:off x="2607480" y="1621194"/>
            <a:ext cx="1465656" cy="307777"/>
          </a:xfrm>
          <a:prstGeom prst="rect">
            <a:avLst/>
          </a:prstGeom>
          <a:noFill/>
        </p:spPr>
        <p:txBody>
          <a:bodyPr wrap="square" rtlCol="0">
            <a:spAutoFit/>
          </a:bodyPr>
          <a:lstStyle/>
          <a:p>
            <a:pPr algn="ctr"/>
            <a:r>
              <a:rPr lang="en-GB" sz="1400" dirty="0"/>
              <a:t>United States</a:t>
            </a:r>
          </a:p>
        </p:txBody>
      </p:sp>
      <p:sp>
        <p:nvSpPr>
          <p:cNvPr id="3" name="TextBox 2">
            <a:extLst>
              <a:ext uri="{FF2B5EF4-FFF2-40B4-BE49-F238E27FC236}">
                <a16:creationId xmlns:a16="http://schemas.microsoft.com/office/drawing/2014/main" id="{93C94E87-F437-F608-EE40-63CCD8C11B06}"/>
              </a:ext>
            </a:extLst>
          </p:cNvPr>
          <p:cNvSpPr txBox="1"/>
          <p:nvPr/>
        </p:nvSpPr>
        <p:spPr>
          <a:xfrm>
            <a:off x="4857016" y="980767"/>
            <a:ext cx="2771050" cy="584775"/>
          </a:xfrm>
          <a:prstGeom prst="rect">
            <a:avLst/>
          </a:prstGeom>
          <a:solidFill>
            <a:schemeClr val="accent1">
              <a:lumMod val="40000"/>
              <a:lumOff val="60000"/>
            </a:schemeClr>
          </a:solidFill>
        </p:spPr>
        <p:txBody>
          <a:bodyPr wrap="square" rtlCol="0">
            <a:spAutoFit/>
          </a:bodyPr>
          <a:lstStyle/>
          <a:p>
            <a:pPr algn="ctr"/>
            <a:r>
              <a:rPr lang="en-GB" sz="1600" b="1" dirty="0"/>
              <a:t>How long does it take a company to become a unicorn</a:t>
            </a:r>
          </a:p>
        </p:txBody>
      </p:sp>
      <p:sp>
        <p:nvSpPr>
          <p:cNvPr id="4" name="TextBox 3">
            <a:extLst>
              <a:ext uri="{FF2B5EF4-FFF2-40B4-BE49-F238E27FC236}">
                <a16:creationId xmlns:a16="http://schemas.microsoft.com/office/drawing/2014/main" id="{1CD21BFC-EEF7-B5E7-E60D-034A43C49873}"/>
              </a:ext>
            </a:extLst>
          </p:cNvPr>
          <p:cNvSpPr txBox="1"/>
          <p:nvPr/>
        </p:nvSpPr>
        <p:spPr>
          <a:xfrm>
            <a:off x="7921708" y="980767"/>
            <a:ext cx="1909314" cy="584775"/>
          </a:xfrm>
          <a:prstGeom prst="rect">
            <a:avLst/>
          </a:prstGeom>
          <a:solidFill>
            <a:schemeClr val="accent1">
              <a:lumMod val="40000"/>
              <a:lumOff val="60000"/>
            </a:schemeClr>
          </a:solidFill>
        </p:spPr>
        <p:txBody>
          <a:bodyPr wrap="square" rtlCol="0">
            <a:spAutoFit/>
          </a:bodyPr>
          <a:lstStyle/>
          <a:p>
            <a:pPr algn="ctr"/>
            <a:r>
              <a:rPr lang="en-GB" sz="1600" b="1" dirty="0"/>
              <a:t>Oldest Unicorn company </a:t>
            </a:r>
          </a:p>
        </p:txBody>
      </p:sp>
      <p:sp>
        <p:nvSpPr>
          <p:cNvPr id="11" name="TextBox 10">
            <a:extLst>
              <a:ext uri="{FF2B5EF4-FFF2-40B4-BE49-F238E27FC236}">
                <a16:creationId xmlns:a16="http://schemas.microsoft.com/office/drawing/2014/main" id="{5B93A0B6-4BF3-3281-45D3-4B5DC956A31D}"/>
              </a:ext>
            </a:extLst>
          </p:cNvPr>
          <p:cNvSpPr txBox="1"/>
          <p:nvPr/>
        </p:nvSpPr>
        <p:spPr>
          <a:xfrm>
            <a:off x="7921708" y="1557586"/>
            <a:ext cx="1909314" cy="523220"/>
          </a:xfrm>
          <a:prstGeom prst="rect">
            <a:avLst/>
          </a:prstGeom>
          <a:noFill/>
        </p:spPr>
        <p:txBody>
          <a:bodyPr wrap="square" rtlCol="0">
            <a:spAutoFit/>
          </a:bodyPr>
          <a:lstStyle/>
          <a:p>
            <a:pPr algn="ctr"/>
            <a:r>
              <a:rPr lang="en-GB" sz="1400" dirty="0"/>
              <a:t>Otto Bock Healthcare founded in 1919</a:t>
            </a:r>
          </a:p>
        </p:txBody>
      </p:sp>
      <p:sp>
        <p:nvSpPr>
          <p:cNvPr id="14" name="TextBox 13">
            <a:extLst>
              <a:ext uri="{FF2B5EF4-FFF2-40B4-BE49-F238E27FC236}">
                <a16:creationId xmlns:a16="http://schemas.microsoft.com/office/drawing/2014/main" id="{9FEBA87C-7147-E6A6-DC30-51AF8F70A300}"/>
              </a:ext>
            </a:extLst>
          </p:cNvPr>
          <p:cNvSpPr txBox="1"/>
          <p:nvPr/>
        </p:nvSpPr>
        <p:spPr>
          <a:xfrm>
            <a:off x="10512305" y="980767"/>
            <a:ext cx="1799438" cy="584775"/>
          </a:xfrm>
          <a:prstGeom prst="rect">
            <a:avLst/>
          </a:prstGeom>
          <a:solidFill>
            <a:schemeClr val="accent1">
              <a:lumMod val="40000"/>
              <a:lumOff val="60000"/>
            </a:schemeClr>
          </a:solidFill>
        </p:spPr>
        <p:txBody>
          <a:bodyPr wrap="square" rtlCol="0">
            <a:spAutoFit/>
          </a:bodyPr>
          <a:lstStyle/>
          <a:p>
            <a:pPr algn="ctr"/>
            <a:r>
              <a:rPr lang="en-GB" sz="1600" b="1" dirty="0"/>
              <a:t>Newest Unicorn company </a:t>
            </a:r>
          </a:p>
        </p:txBody>
      </p:sp>
      <p:sp>
        <p:nvSpPr>
          <p:cNvPr id="15" name="TextBox 14">
            <a:extLst>
              <a:ext uri="{FF2B5EF4-FFF2-40B4-BE49-F238E27FC236}">
                <a16:creationId xmlns:a16="http://schemas.microsoft.com/office/drawing/2014/main" id="{F75EE32C-7B4B-C917-1124-BCEDFF525556}"/>
              </a:ext>
            </a:extLst>
          </p:cNvPr>
          <p:cNvSpPr txBox="1"/>
          <p:nvPr/>
        </p:nvSpPr>
        <p:spPr>
          <a:xfrm>
            <a:off x="10380299" y="1621194"/>
            <a:ext cx="1653679" cy="523220"/>
          </a:xfrm>
          <a:prstGeom prst="rect">
            <a:avLst/>
          </a:prstGeom>
          <a:noFill/>
        </p:spPr>
        <p:txBody>
          <a:bodyPr wrap="square" rtlCol="0">
            <a:spAutoFit/>
          </a:bodyPr>
          <a:lstStyle/>
          <a:p>
            <a:pPr algn="ctr"/>
            <a:r>
              <a:rPr lang="en-GB" sz="1400" dirty="0"/>
              <a:t>Yuga Labs founded in 2021</a:t>
            </a:r>
          </a:p>
        </p:txBody>
      </p:sp>
      <p:sp>
        <p:nvSpPr>
          <p:cNvPr id="16" name="TextBox 15">
            <a:extLst>
              <a:ext uri="{FF2B5EF4-FFF2-40B4-BE49-F238E27FC236}">
                <a16:creationId xmlns:a16="http://schemas.microsoft.com/office/drawing/2014/main" id="{5108C218-E252-3B33-1A7D-24D676BA711C}"/>
              </a:ext>
            </a:extLst>
          </p:cNvPr>
          <p:cNvSpPr txBox="1"/>
          <p:nvPr/>
        </p:nvSpPr>
        <p:spPr>
          <a:xfrm>
            <a:off x="6637242" y="2365237"/>
            <a:ext cx="3017336" cy="584775"/>
          </a:xfrm>
          <a:prstGeom prst="rect">
            <a:avLst/>
          </a:prstGeom>
          <a:solidFill>
            <a:schemeClr val="accent1">
              <a:lumMod val="40000"/>
              <a:lumOff val="60000"/>
            </a:schemeClr>
          </a:solidFill>
        </p:spPr>
        <p:txBody>
          <a:bodyPr wrap="square" rtlCol="0">
            <a:spAutoFit/>
          </a:bodyPr>
          <a:lstStyle/>
          <a:p>
            <a:pPr algn="ctr"/>
            <a:r>
              <a:rPr lang="en-GB" sz="1600" b="1" dirty="0"/>
              <a:t>Top 3 investors in Unicorn companies </a:t>
            </a:r>
          </a:p>
        </p:txBody>
      </p:sp>
      <p:pic>
        <p:nvPicPr>
          <p:cNvPr id="19" name="Picture 18" descr="A graph with blue squares&#10;&#10;Description automatically generated">
            <a:extLst>
              <a:ext uri="{FF2B5EF4-FFF2-40B4-BE49-F238E27FC236}">
                <a16:creationId xmlns:a16="http://schemas.microsoft.com/office/drawing/2014/main" id="{0AFFA4C0-1DEC-CD50-D654-A02513A74D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45081" y="3070561"/>
            <a:ext cx="4835217" cy="3610610"/>
          </a:xfrm>
          <a:prstGeom prst="rect">
            <a:avLst/>
          </a:prstGeom>
          <a:noFill/>
          <a:ln>
            <a:noFill/>
          </a:ln>
        </p:spPr>
      </p:pic>
      <p:sp>
        <p:nvSpPr>
          <p:cNvPr id="20" name="TextBox 19">
            <a:extLst>
              <a:ext uri="{FF2B5EF4-FFF2-40B4-BE49-F238E27FC236}">
                <a16:creationId xmlns:a16="http://schemas.microsoft.com/office/drawing/2014/main" id="{B82B4F94-AF2F-1187-2677-D25AF96D8298}"/>
              </a:ext>
            </a:extLst>
          </p:cNvPr>
          <p:cNvSpPr txBox="1"/>
          <p:nvPr/>
        </p:nvSpPr>
        <p:spPr>
          <a:xfrm>
            <a:off x="4857016" y="1633774"/>
            <a:ext cx="2483351" cy="307777"/>
          </a:xfrm>
          <a:prstGeom prst="rect">
            <a:avLst/>
          </a:prstGeom>
          <a:noFill/>
        </p:spPr>
        <p:txBody>
          <a:bodyPr wrap="square" rtlCol="0">
            <a:spAutoFit/>
          </a:bodyPr>
          <a:lstStyle/>
          <a:p>
            <a:pPr algn="ctr"/>
            <a:r>
              <a:rPr lang="en-GB" sz="1400" dirty="0"/>
              <a:t>7.5 years</a:t>
            </a:r>
          </a:p>
        </p:txBody>
      </p:sp>
      <p:sp>
        <p:nvSpPr>
          <p:cNvPr id="21" name="TextBox 20">
            <a:extLst>
              <a:ext uri="{FF2B5EF4-FFF2-40B4-BE49-F238E27FC236}">
                <a16:creationId xmlns:a16="http://schemas.microsoft.com/office/drawing/2014/main" id="{9779D1AA-EB94-755B-24CA-FAA2769D52B0}"/>
              </a:ext>
            </a:extLst>
          </p:cNvPr>
          <p:cNvSpPr txBox="1"/>
          <p:nvPr/>
        </p:nvSpPr>
        <p:spPr>
          <a:xfrm>
            <a:off x="348241" y="2424115"/>
            <a:ext cx="3033175" cy="584775"/>
          </a:xfrm>
          <a:prstGeom prst="rect">
            <a:avLst/>
          </a:prstGeom>
          <a:solidFill>
            <a:schemeClr val="accent1">
              <a:lumMod val="40000"/>
              <a:lumOff val="60000"/>
            </a:schemeClr>
          </a:solidFill>
        </p:spPr>
        <p:txBody>
          <a:bodyPr wrap="square" rtlCol="0">
            <a:spAutoFit/>
          </a:bodyPr>
          <a:lstStyle/>
          <a:p>
            <a:pPr algn="ctr"/>
            <a:r>
              <a:rPr lang="en-GB" sz="1600" b="1" dirty="0"/>
              <a:t>Industries with the largest number of Unicorn companies</a:t>
            </a:r>
          </a:p>
        </p:txBody>
      </p:sp>
      <p:pic>
        <p:nvPicPr>
          <p:cNvPr id="22" name="Picture 21" descr="A bar graph with red and white stripes&#10;&#10;Description automatically generated">
            <a:extLst>
              <a:ext uri="{FF2B5EF4-FFF2-40B4-BE49-F238E27FC236}">
                <a16:creationId xmlns:a16="http://schemas.microsoft.com/office/drawing/2014/main" id="{EF296C4B-08D3-8B38-688F-D6E6BC4DF3F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3771" y="3397955"/>
            <a:ext cx="4285940" cy="3435955"/>
          </a:xfrm>
          <a:prstGeom prst="rect">
            <a:avLst/>
          </a:prstGeom>
          <a:noFill/>
          <a:ln>
            <a:noFill/>
          </a:ln>
        </p:spPr>
      </p:pic>
    </p:spTree>
    <p:extLst>
      <p:ext uri="{BB962C8B-B14F-4D97-AF65-F5344CB8AC3E}">
        <p14:creationId xmlns:p14="http://schemas.microsoft.com/office/powerpoint/2010/main" val="328381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369B03-F186-5A86-8B61-037F05EE47A1}"/>
              </a:ext>
            </a:extLst>
          </p:cNvPr>
          <p:cNvSpPr txBox="1"/>
          <p:nvPr/>
        </p:nvSpPr>
        <p:spPr>
          <a:xfrm>
            <a:off x="6096000" y="740812"/>
            <a:ext cx="4701218" cy="584775"/>
          </a:xfrm>
          <a:prstGeom prst="rect">
            <a:avLst/>
          </a:prstGeom>
          <a:solidFill>
            <a:schemeClr val="accent1">
              <a:lumMod val="40000"/>
              <a:lumOff val="60000"/>
            </a:schemeClr>
          </a:solidFill>
        </p:spPr>
        <p:txBody>
          <a:bodyPr wrap="square" rtlCol="0">
            <a:spAutoFit/>
          </a:bodyPr>
          <a:lstStyle/>
          <a:p>
            <a:pPr algn="ctr"/>
            <a:r>
              <a:rPr lang="en-GB" sz="1600" b="1" dirty="0"/>
              <a:t>12 Cities are Industrial Hubs, with San Francisco having twice as many companies on London </a:t>
            </a:r>
          </a:p>
        </p:txBody>
      </p:sp>
      <p:pic>
        <p:nvPicPr>
          <p:cNvPr id="9" name="Picture 8" descr="A graph of blue rectangular bars&#10;&#10;Description automatically generated">
            <a:extLst>
              <a:ext uri="{FF2B5EF4-FFF2-40B4-BE49-F238E27FC236}">
                <a16:creationId xmlns:a16="http://schemas.microsoft.com/office/drawing/2014/main" id="{1AFD2467-8318-9259-877F-2BDA655C9CF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49565" y="1720445"/>
            <a:ext cx="6157996" cy="2843530"/>
          </a:xfrm>
          <a:prstGeom prst="rect">
            <a:avLst/>
          </a:prstGeom>
          <a:noFill/>
          <a:ln>
            <a:noFill/>
          </a:ln>
        </p:spPr>
      </p:pic>
      <p:pic>
        <p:nvPicPr>
          <p:cNvPr id="2" name="Picture 2">
            <a:extLst>
              <a:ext uri="{FF2B5EF4-FFF2-40B4-BE49-F238E27FC236}">
                <a16:creationId xmlns:a16="http://schemas.microsoft.com/office/drawing/2014/main" id="{3B0EF488-C560-8176-E2A7-8EED4B52D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472" y="1720445"/>
            <a:ext cx="4774620" cy="28435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8AEC9D5-55A7-9CD5-BB63-C6DF8359FFDA}"/>
              </a:ext>
            </a:extLst>
          </p:cNvPr>
          <p:cNvSpPr txBox="1"/>
          <p:nvPr/>
        </p:nvSpPr>
        <p:spPr>
          <a:xfrm>
            <a:off x="780860" y="766971"/>
            <a:ext cx="3595197" cy="584775"/>
          </a:xfrm>
          <a:prstGeom prst="rect">
            <a:avLst/>
          </a:prstGeom>
          <a:solidFill>
            <a:schemeClr val="accent1">
              <a:lumMod val="40000"/>
              <a:lumOff val="60000"/>
            </a:schemeClr>
          </a:solidFill>
        </p:spPr>
        <p:txBody>
          <a:bodyPr wrap="square" rtlCol="0">
            <a:spAutoFit/>
          </a:bodyPr>
          <a:lstStyle/>
          <a:p>
            <a:pPr algn="ctr"/>
            <a:r>
              <a:rPr lang="en-GB" sz="1600" b="1" dirty="0"/>
              <a:t>Average time taken to become a Unicorn is 7.5 years</a:t>
            </a:r>
          </a:p>
        </p:txBody>
      </p:sp>
    </p:spTree>
    <p:extLst>
      <p:ext uri="{BB962C8B-B14F-4D97-AF65-F5344CB8AC3E}">
        <p14:creationId xmlns:p14="http://schemas.microsoft.com/office/powerpoint/2010/main" val="2885132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0942E60F-5C68-E25D-DD6A-C5C98B261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463003"/>
            <a:ext cx="5018725" cy="494723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19ADD0F-293A-7469-77B0-55F698137D07}"/>
              </a:ext>
            </a:extLst>
          </p:cNvPr>
          <p:cNvSpPr txBox="1"/>
          <p:nvPr/>
        </p:nvSpPr>
        <p:spPr>
          <a:xfrm>
            <a:off x="5823857" y="428417"/>
            <a:ext cx="6259285" cy="338554"/>
          </a:xfrm>
          <a:prstGeom prst="rect">
            <a:avLst/>
          </a:prstGeom>
          <a:solidFill>
            <a:schemeClr val="accent1">
              <a:lumMod val="40000"/>
              <a:lumOff val="60000"/>
            </a:schemeClr>
          </a:solidFill>
        </p:spPr>
        <p:txBody>
          <a:bodyPr wrap="square" rtlCol="0">
            <a:spAutoFit/>
          </a:bodyPr>
          <a:lstStyle/>
          <a:p>
            <a:pPr algn="ctr"/>
            <a:r>
              <a:rPr lang="en-GB" sz="1600" b="1" dirty="0"/>
              <a:t>Accel is the largest funder as 13.6% of its investments is in Unicorns</a:t>
            </a:r>
          </a:p>
        </p:txBody>
      </p:sp>
      <p:sp>
        <p:nvSpPr>
          <p:cNvPr id="8" name="TextBox 7">
            <a:extLst>
              <a:ext uri="{FF2B5EF4-FFF2-40B4-BE49-F238E27FC236}">
                <a16:creationId xmlns:a16="http://schemas.microsoft.com/office/drawing/2014/main" id="{8F33A7ED-41EA-3B7B-1D0A-1188EC016352}"/>
              </a:ext>
            </a:extLst>
          </p:cNvPr>
          <p:cNvSpPr txBox="1"/>
          <p:nvPr/>
        </p:nvSpPr>
        <p:spPr>
          <a:xfrm>
            <a:off x="324142" y="428417"/>
            <a:ext cx="4700695" cy="338554"/>
          </a:xfrm>
          <a:prstGeom prst="rect">
            <a:avLst/>
          </a:prstGeom>
          <a:solidFill>
            <a:schemeClr val="accent1">
              <a:lumMod val="40000"/>
              <a:lumOff val="60000"/>
            </a:schemeClr>
          </a:solidFill>
        </p:spPr>
        <p:txBody>
          <a:bodyPr wrap="square" rtlCol="0">
            <a:spAutoFit/>
          </a:bodyPr>
          <a:lstStyle/>
          <a:p>
            <a:pPr algn="ctr"/>
            <a:r>
              <a:rPr lang="en-GB" sz="1600" b="1" dirty="0"/>
              <a:t>North America has the largest Unicorn companies</a:t>
            </a:r>
          </a:p>
        </p:txBody>
      </p:sp>
      <p:pic>
        <p:nvPicPr>
          <p:cNvPr id="9" name="Picture 8" descr="A pie chart with different colored circles&#10;&#10;Description automatically generated">
            <a:extLst>
              <a:ext uri="{FF2B5EF4-FFF2-40B4-BE49-F238E27FC236}">
                <a16:creationId xmlns:a16="http://schemas.microsoft.com/office/drawing/2014/main" id="{1C654401-F86D-13FF-0ECF-C9BBF3B885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4142" y="1463003"/>
            <a:ext cx="5390657" cy="4230226"/>
          </a:xfrm>
          <a:prstGeom prst="rect">
            <a:avLst/>
          </a:prstGeom>
          <a:noFill/>
          <a:ln>
            <a:noFill/>
          </a:ln>
        </p:spPr>
      </p:pic>
    </p:spTree>
    <p:extLst>
      <p:ext uri="{BB962C8B-B14F-4D97-AF65-F5344CB8AC3E}">
        <p14:creationId xmlns:p14="http://schemas.microsoft.com/office/powerpoint/2010/main" val="1017333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55599EF-3D3A-523B-7717-C81081E4A426}"/>
              </a:ext>
            </a:extLst>
          </p:cNvPr>
          <p:cNvSpPr txBox="1"/>
          <p:nvPr/>
        </p:nvSpPr>
        <p:spPr>
          <a:xfrm>
            <a:off x="355285" y="1503340"/>
            <a:ext cx="10987629" cy="4893647"/>
          </a:xfrm>
          <a:prstGeom prst="rect">
            <a:avLst/>
          </a:prstGeom>
          <a:noFill/>
        </p:spPr>
        <p:txBody>
          <a:bodyPr wrap="square">
            <a:spAutoFit/>
          </a:bodyPr>
          <a:lstStyle/>
          <a:p>
            <a:pPr algn="l"/>
            <a:r>
              <a:rPr lang="en-GB" sz="12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Diversify Investment Portfolio:</a:t>
            </a:r>
          </a:p>
          <a:p>
            <a:pPr algn="l"/>
            <a:r>
              <a:rPr lang="en-GB" sz="1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While Accel, Tiger Global Management, and Andreessen Horowitz are prominent investors in Unicorn companies, stakeholders may consider diversifying their investment portfolio. Exploring opportunities in emerging industries and regions could lead to potentially high-growth investments.</a:t>
            </a:r>
          </a:p>
          <a:p>
            <a:pPr algn="l"/>
            <a:endParaRPr lang="en-GB" sz="12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algn="l"/>
            <a:r>
              <a:rPr lang="en-GB" sz="1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Global Expansion Strategy:</a:t>
            </a:r>
          </a:p>
          <a:p>
            <a:pPr algn="l"/>
            <a:r>
              <a:rPr lang="en-GB" sz="1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With the United States having the largest portfolio of Unicorns, stakeholders may focus on expanding their business presence and investments in other regions, such as Asia and Europe. This can help tap into new markets and growth opportunities.</a:t>
            </a:r>
          </a:p>
          <a:p>
            <a:pPr algn="l"/>
            <a:endParaRPr lang="en-GB" sz="1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lgn="l"/>
            <a:r>
              <a:rPr lang="en-GB" sz="1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Accelerating Growth:</a:t>
            </a:r>
          </a:p>
          <a:p>
            <a:pPr algn="l"/>
            <a:r>
              <a:rPr lang="en-GB" sz="1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average time it takes for a company to become a Unicorn is 7.5 years. Stakeholders can work on strategies to accelerate growth and reach Unicorn status faster. This may involve optimizing business operations, seeking strategic partnerships, or implementing innovative marketing techniques.</a:t>
            </a:r>
          </a:p>
          <a:p>
            <a:pPr algn="l"/>
            <a:endParaRPr lang="en-GB" sz="1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lgn="l"/>
            <a:r>
              <a:rPr lang="en-GB" sz="1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Exploring Emerging Markets:</a:t>
            </a:r>
          </a:p>
          <a:p>
            <a:pPr algn="l"/>
            <a:r>
              <a:rPr lang="en-GB" sz="1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top three countries investing in Unicorn companies are the USA, China, and India. Stakeholders can explore emerging markets with potential for growth to diversify their portfolio and gain a competitive advantage.</a:t>
            </a:r>
          </a:p>
          <a:p>
            <a:pPr algn="l"/>
            <a:endParaRPr lang="en-GB" sz="1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lgn="l"/>
            <a:r>
              <a:rPr lang="en-GB" sz="1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Industry-Focused Strategies:</a:t>
            </a:r>
          </a:p>
          <a:p>
            <a:pPr algn="l"/>
            <a:r>
              <a:rPr lang="en-GB" sz="1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Concentrating on industry hubs, such as San Francisco, can offer valuable insights into trends and competition. Tailoring business strategies based on the specific needs of each industry can help stakeholders better serve their target market.</a:t>
            </a:r>
          </a:p>
          <a:p>
            <a:pPr algn="l"/>
            <a:endParaRPr lang="en-GB" sz="12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algn="l"/>
            <a:r>
              <a:rPr lang="en-GB" sz="1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Seizing Opportunities in Fintech, Internet Software &amp; Services, and E-commerce &amp; DTC:</a:t>
            </a:r>
          </a:p>
          <a:p>
            <a:pPr algn="l"/>
            <a:r>
              <a:rPr lang="en-GB" sz="1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Fintech, Internet Software &amp; Services, and E-commerce &amp; DTC are leading industries with significant Unicorn representation. Stakeholders may consider investing in or expanding their businesses in these sectors to capitalize on their growth potential.</a:t>
            </a:r>
          </a:p>
          <a:p>
            <a:pPr algn="l"/>
            <a:endParaRPr lang="en-GB" sz="1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GB" sz="1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GB" sz="1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DD1045B-998D-ECA0-01A2-67D3B553C2DB}"/>
              </a:ext>
            </a:extLst>
          </p:cNvPr>
          <p:cNvSpPr txBox="1"/>
          <p:nvPr/>
        </p:nvSpPr>
        <p:spPr>
          <a:xfrm>
            <a:off x="241407" y="298677"/>
            <a:ext cx="11667563" cy="830997"/>
          </a:xfrm>
          <a:prstGeom prst="rect">
            <a:avLst/>
          </a:prstGeom>
          <a:noFill/>
        </p:spPr>
        <p:txBody>
          <a:bodyPr wrap="square" rtlCol="0">
            <a:spAutoFit/>
          </a:bodyPr>
          <a:lstStyle/>
          <a:p>
            <a:r>
              <a:rPr lang="en-GB" sz="2400" b="1" dirty="0"/>
              <a:t>Recommendations: It is important for the stakeholders to continue monitoring the market dynamics, remain flexible and make data-driven decisions </a:t>
            </a:r>
          </a:p>
        </p:txBody>
      </p:sp>
    </p:spTree>
    <p:extLst>
      <p:ext uri="{BB962C8B-B14F-4D97-AF65-F5344CB8AC3E}">
        <p14:creationId xmlns:p14="http://schemas.microsoft.com/office/powerpoint/2010/main" val="27043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8127</TotalTime>
  <Words>407</Words>
  <Application>Microsoft Office PowerPoint</Application>
  <PresentationFormat>Widescreen</PresentationFormat>
  <Paragraphs>36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Adora Udechukwu</dc:creator>
  <cp:lastModifiedBy>Adora Udechukwu</cp:lastModifiedBy>
  <cp:revision>1</cp:revision>
  <dcterms:created xsi:type="dcterms:W3CDTF">2023-07-23T06:13:17Z</dcterms:created>
  <dcterms:modified xsi:type="dcterms:W3CDTF">2023-07-30T22:40:39Z</dcterms:modified>
</cp:coreProperties>
</file>