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FB866-6CF9-6BA2-3E30-839D5499F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E9515C-95E4-DE21-3F57-D1B2B95A2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1CD3B-A323-6DEA-BA90-3A740C19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6FC2-BD0B-4D94-9A46-69C9C0E51F5E}" type="datetimeFigureOut">
              <a:rPr lang="zh-CN" altLang="en-US" smtClean="0"/>
              <a:t>2023-12-14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DE04F-A487-3634-87E4-788D5B6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E77A2-647B-F462-CBF6-229FD0FD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9B6E-B3FB-4E56-82D3-A80CD16C9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43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7C002-BB3C-8320-D5AC-F907C838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C91060-37FB-4A6D-8730-2EDF90E0D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8E123-F513-9018-409C-009FFCAE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6FC2-BD0B-4D94-9A46-69C9C0E51F5E}" type="datetimeFigureOut">
              <a:rPr lang="zh-CN" altLang="en-US" smtClean="0"/>
              <a:t>2023-12-14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73043-3745-4D3C-89A9-69B10A7A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E36CC4-84F6-6C85-F59B-8A296DE4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9B6E-B3FB-4E56-82D3-A80CD16C9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33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5AAD64-D87B-E3D8-27F3-53BCD1936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D52C6D-A60E-6BC1-90D4-921F8D20E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8D13F-9D53-7CB7-E42D-9E23842D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6FC2-BD0B-4D94-9A46-69C9C0E51F5E}" type="datetimeFigureOut">
              <a:rPr lang="zh-CN" altLang="en-US" smtClean="0"/>
              <a:t>2023-12-14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5A316-E829-C9C1-BA6B-54B52520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BDF8E-724B-9F24-15E2-4E13F4E1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9B6E-B3FB-4E56-82D3-A80CD16C9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49DD4-EF0B-B3C3-381A-3D5F67BE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AB5C1-A196-D02C-C43B-3CF05D83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ADDBB-0049-A332-1D1E-63D0CB76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6FC2-BD0B-4D94-9A46-69C9C0E51F5E}" type="datetimeFigureOut">
              <a:rPr lang="zh-CN" altLang="en-US" smtClean="0"/>
              <a:t>2023-12-14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3562D-671A-2A1C-73E4-E1356553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273F8-8644-A36D-BDCF-A080CD31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9B6E-B3FB-4E56-82D3-A80CD16C9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57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BFEA6-4BE0-327D-4473-9995D8E6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2855F-E520-4F51-0C49-61EC8AAC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38A69-8674-4807-AEE6-B1AEAB4C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6FC2-BD0B-4D94-9A46-69C9C0E51F5E}" type="datetimeFigureOut">
              <a:rPr lang="zh-CN" altLang="en-US" smtClean="0"/>
              <a:t>2023-12-14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84347-A3E5-9C80-8100-7DD27701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C6F49-5931-EACE-A000-BA2DE0B4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9B6E-B3FB-4E56-82D3-A80CD16C9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2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38614-C891-1996-6CD4-D52B06D9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F81EF-E68C-B95C-9EBF-D3B816714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FCF2A0-A87F-DD98-2657-CCB827ADD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666604-84B1-5F71-B7F0-0EB81780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6FC2-BD0B-4D94-9A46-69C9C0E51F5E}" type="datetimeFigureOut">
              <a:rPr lang="zh-CN" altLang="en-US" smtClean="0"/>
              <a:t>2023-12-14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9B488A-46C6-DED2-1A4D-7064B219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B22537-79BC-EA80-C85F-38377DFD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9B6E-B3FB-4E56-82D3-A80CD16C9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56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331AD-8A70-8001-37DC-F9E457D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C4F16-DA91-26F4-36F6-3BA854D9D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0D03E-7E14-892B-204B-F847BCC4B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219525-25CF-7856-D5CE-C9F404703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138407-500D-647E-45AA-A9B7BC63F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3B002F-66F5-D481-FBC6-55BF1FC4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6FC2-BD0B-4D94-9A46-69C9C0E51F5E}" type="datetimeFigureOut">
              <a:rPr lang="zh-CN" altLang="en-US" smtClean="0"/>
              <a:t>2023-12-14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A295B4-DD7D-F82C-D56A-8B30A574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E88A59-B849-97E4-9984-20EAFA59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9B6E-B3FB-4E56-82D3-A80CD16C9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19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24710-A4BC-7D45-10B0-F2504B39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4BBA8E-B7B2-3D52-CE53-5F203921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6FC2-BD0B-4D94-9A46-69C9C0E51F5E}" type="datetimeFigureOut">
              <a:rPr lang="zh-CN" altLang="en-US" smtClean="0"/>
              <a:t>2023-12-14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C03327-A034-7714-9DAC-23C2E462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A22052-E655-1D06-6B06-F6D41AD5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9B6E-B3FB-4E56-82D3-A80CD16C9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02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7CAE37-F1B5-7296-199A-8D503640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6FC2-BD0B-4D94-9A46-69C9C0E51F5E}" type="datetimeFigureOut">
              <a:rPr lang="zh-CN" altLang="en-US" smtClean="0"/>
              <a:t>2023-12-14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1A2674-051A-315F-709D-1B85A4B3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85A144-0BE8-E2FF-E5EE-140C554C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9B6E-B3FB-4E56-82D3-A80CD16C9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73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D9D29-5225-A1F1-6338-EF676A2C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85FA2-EB05-5FAD-C2D7-E9C8A5F0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D456FD-9FAE-B6DA-061E-896FDF829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2E75E-755F-D59A-59FF-F7D8D71A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6FC2-BD0B-4D94-9A46-69C9C0E51F5E}" type="datetimeFigureOut">
              <a:rPr lang="zh-CN" altLang="en-US" smtClean="0"/>
              <a:t>2023-12-14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565340-599B-5DD0-F66F-028C26D7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3DC6C9-D5CE-42DB-57EC-AC0DDA1B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9B6E-B3FB-4E56-82D3-A80CD16C9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8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24A7D-3E2B-1FE6-3C53-BED96134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FDBC66-0426-C810-F1C8-AFDF81134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10DEFD-90E1-3FC7-CB1D-29DDAAFFB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A67BA5-32B0-C566-DA3B-6AB455C3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6FC2-BD0B-4D94-9A46-69C9C0E51F5E}" type="datetimeFigureOut">
              <a:rPr lang="zh-CN" altLang="en-US" smtClean="0"/>
              <a:t>2023-12-14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4A3D5-A8AC-6C69-A524-8079BEAB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86AC8A-18FD-C52B-2B6F-E84CD941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9B6E-B3FB-4E56-82D3-A80CD16C9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1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B96EF3-6407-B895-055F-C51FAFF2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4FB08-A31A-2EBC-694B-89BEC67FF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E58F2-5D7E-30BD-2667-9A737B158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B6FC2-BD0B-4D94-9A46-69C9C0E51F5E}" type="datetimeFigureOut">
              <a:rPr lang="zh-CN" altLang="en-US" smtClean="0"/>
              <a:t>2023-12-14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8C30B-0547-51B6-83E1-FB2A5923F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23EED-DC09-624C-1B89-B26630277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C9B6E-B3FB-4E56-82D3-A80CD16C9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99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44DE1-BC7A-FC67-B5C4-2B164E4B1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1800" b="1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Research on Small, Medium and Micro Enterprise Credit Decision Based on Multi-Objective Programming</a:t>
            </a:r>
            <a:br>
              <a:rPr lang="en-US" altLang="zh-CN" sz="1800" dirty="0">
                <a:effectLst/>
                <a:latin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BA3ED2-BBE9-78B0-CA9A-D45867E8E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3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Research on Small, Medium and Micro Enterprise Credit Decision Based on Multi-Objective Programming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on Small, Medium and Micro Enterprise Credit Decision Based on Multi-Objective Programming </dc:title>
  <dc:creator>睿 秦</dc:creator>
  <cp:lastModifiedBy>睿 秦</cp:lastModifiedBy>
  <cp:revision>1</cp:revision>
  <dcterms:created xsi:type="dcterms:W3CDTF">2023-12-13T17:12:17Z</dcterms:created>
  <dcterms:modified xsi:type="dcterms:W3CDTF">2023-12-13T17:12:19Z</dcterms:modified>
</cp:coreProperties>
</file>