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67" r:id="rId9"/>
    <p:sldId id="268" r:id="rId10"/>
    <p:sldId id="265" r:id="rId11"/>
    <p:sldId id="270" r:id="rId12"/>
    <p:sldId id="260" r:id="rId13"/>
    <p:sldId id="278" r:id="rId14"/>
    <p:sldId id="261" r:id="rId15"/>
    <p:sldId id="262" r:id="rId16"/>
    <p:sldId id="273" r:id="rId17"/>
    <p:sldId id="272" r:id="rId18"/>
    <p:sldId id="274" r:id="rId19"/>
    <p:sldId id="263" r:id="rId20"/>
    <p:sldId id="280" r:id="rId21"/>
    <p:sldId id="279" r:id="rId22"/>
    <p:sldId id="275" r:id="rId23"/>
    <p:sldId id="264" r:id="rId24"/>
    <p:sldId id="27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F2D0-0472-4B3C-8934-2A4FAD2D72D7}" type="datetimeFigureOut">
              <a:rPr lang="de-DE" smtClean="0"/>
              <a:pPr/>
              <a:t>16.10.2015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7B99C-39A8-4007-A476-B07C113B0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47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7FA0-CCF9-4960-9A87-C7157D23F8BD}" type="datetimeFigureOut">
              <a:rPr lang="de-DE" smtClean="0"/>
              <a:pPr/>
              <a:t>16.10.2015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C4398-3CFA-4CE2-AE65-BD9C473FDDE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1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C4398-3CFA-4CE2-AE65-BD9C473FDDE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C4398-3CFA-4CE2-AE65-BD9C473FDDE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Warum wir freie Netze brauchen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Freifunkvortrag von Tim Odendahl</a:t>
            </a:r>
          </a:p>
          <a:p>
            <a:r>
              <a:rPr lang="de-DE" dirty="0" smtClean="0"/>
              <a:t>24.09.2015</a:t>
            </a:r>
          </a:p>
          <a:p>
            <a:r>
              <a:rPr lang="de-DE" dirty="0" smtClean="0"/>
              <a:t>bei den Jusos Münster</a:t>
            </a:r>
            <a:endParaRPr lang="de-DE" dirty="0"/>
          </a:p>
        </p:txBody>
      </p:sp>
      <p:pic>
        <p:nvPicPr>
          <p:cNvPr id="10243" name="Picture 3" descr="D:\jusos-muenster_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0" y="0"/>
            <a:ext cx="3677816" cy="1352911"/>
          </a:xfrm>
          <a:prstGeom prst="rect">
            <a:avLst/>
          </a:prstGeom>
          <a:noFill/>
        </p:spPr>
      </p:pic>
      <p:pic>
        <p:nvPicPr>
          <p:cNvPr id="10244" name="Picture 4" descr="D:\freifunk-muenster_avat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5360" y="26152"/>
            <a:ext cx="1422400" cy="142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851920" y="55172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 wie hier auf der Fensterbank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8822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20 €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3861048"/>
            <a:ext cx="4330824" cy="676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[Bild von TP-Link WR841]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Bessere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6003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40 – 60 €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57332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... wie an der Fassade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683568" y="3212976"/>
            <a:ext cx="4330824" cy="676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[Bild von TP-Link CPE210]</a:t>
            </a:r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860032" y="3184376"/>
            <a:ext cx="4330824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[Bild von TP-Link WR1043]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Freifunk Münster?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Projekt des </a:t>
            </a:r>
            <a:r>
              <a:rPr lang="de-DE" dirty="0" err="1" smtClean="0"/>
              <a:t>warpzone</a:t>
            </a:r>
            <a:r>
              <a:rPr lang="de-DE" dirty="0" smtClean="0"/>
              <a:t> e.V.</a:t>
            </a:r>
          </a:p>
          <a:p>
            <a:r>
              <a:rPr lang="de-DE" dirty="0" smtClean="0"/>
              <a:t>Teil von </a:t>
            </a:r>
            <a:r>
              <a:rPr lang="de-DE" dirty="0" err="1" smtClean="0"/>
              <a:t>Freifunk</a:t>
            </a:r>
            <a:r>
              <a:rPr lang="de-DE" dirty="0" smtClean="0"/>
              <a:t> Münsterland</a:t>
            </a:r>
          </a:p>
          <a:p>
            <a:pPr lvl="1"/>
            <a:r>
              <a:rPr lang="de-DE" dirty="0" smtClean="0"/>
              <a:t>Neben Communities </a:t>
            </a:r>
            <a:br>
              <a:rPr lang="de-DE" dirty="0" smtClean="0"/>
            </a:br>
            <a:r>
              <a:rPr lang="de-DE" dirty="0" smtClean="0"/>
              <a:t>in Dülmen, Steinfurt, Warendorf</a:t>
            </a:r>
          </a:p>
          <a:p>
            <a:pPr lvl="1"/>
            <a:r>
              <a:rPr lang="de-DE" dirty="0" smtClean="0"/>
              <a:t>Stellt technische Infrastruktur</a:t>
            </a:r>
          </a:p>
          <a:p>
            <a:r>
              <a:rPr lang="de-DE" dirty="0" smtClean="0"/>
              <a:t>Internet Service Provider (ISP) wie z.B. Telekom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Picture 4" descr="D:\freifunk-muenster_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276872"/>
            <a:ext cx="1422400" cy="142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26" name="Picture 2" descr="D:\Unbenan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34" y="217215"/>
            <a:ext cx="8992370" cy="6070075"/>
          </a:xfrm>
          <a:prstGeom prst="rect">
            <a:avLst/>
          </a:prstGeom>
          <a:noFill/>
        </p:spPr>
      </p:pic>
      <p:sp>
        <p:nvSpPr>
          <p:cNvPr id="2" name="Textfeld 1"/>
          <p:cNvSpPr txBox="1"/>
          <p:nvPr/>
        </p:nvSpPr>
        <p:spPr>
          <a:xfrm>
            <a:off x="1907704" y="63093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Großes</a:t>
            </a:r>
            <a:r>
              <a:rPr lang="de-DE" dirty="0" smtClean="0"/>
              <a:t> Netz: fast 900 aktive Knoten</a:t>
            </a:r>
            <a:br>
              <a:rPr lang="de-DE" dirty="0" smtClean="0"/>
            </a:br>
            <a:r>
              <a:rPr lang="de-DE" dirty="0" smtClean="0"/>
              <a:t>			(~ 300 in MS)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7" name="Picture 3" descr="C:\Users\P325RA18\Downloads\12009676_1019847488060537_2008742053491151594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457700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Unitymedia</a:t>
            </a:r>
            <a:r>
              <a:rPr lang="de-DE" dirty="0" smtClean="0"/>
              <a:t>: &gt; 16 Accesspoints mit großem Tamtam und OB angekündigt; 100 MB/Tag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Button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2636912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[Aus </a:t>
            </a:r>
            <a:r>
              <a:rPr lang="de-DE" dirty="0"/>
              <a:t>u</a:t>
            </a:r>
            <a:r>
              <a:rPr lang="de-DE" dirty="0" smtClean="0"/>
              <a:t>rheberrechtlichen Gründen entferntes Bild von je einem Vertreter von Unitymedia, dem Stadtmarketing und der citeq sowie dem OB]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Unitymedia</a:t>
            </a:r>
            <a:r>
              <a:rPr lang="de-DE" dirty="0" smtClean="0"/>
              <a:t>: &gt; 16 Accesspoints mit großem Tamtam und OB angekündigt; 100 MB/Tag</a:t>
            </a:r>
          </a:p>
          <a:p>
            <a:r>
              <a:rPr lang="de-DE" dirty="0" smtClean="0"/>
              <a:t>Telekom 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Digitale Stadt Münster – WLAN-Ausbau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Digitale Stadt Münster – WLAN-Ausbau</a:t>
            </a:r>
          </a:p>
          <a:p>
            <a:pPr lvl="1"/>
            <a:r>
              <a:rPr lang="de-DE" dirty="0" smtClean="0"/>
              <a:t>Daneben u.a. im Paket:</a:t>
            </a:r>
          </a:p>
          <a:p>
            <a:pPr lvl="2"/>
            <a:r>
              <a:rPr lang="de-DE" dirty="0" smtClean="0"/>
              <a:t>Breitband-Ausbau</a:t>
            </a:r>
          </a:p>
          <a:p>
            <a:pPr lvl="2"/>
            <a:r>
              <a:rPr lang="de-DE" dirty="0" smtClean="0"/>
              <a:t>Ratsarbeit</a:t>
            </a:r>
          </a:p>
          <a:p>
            <a:pPr lvl="1"/>
            <a:r>
              <a:rPr lang="de-DE" dirty="0" smtClean="0"/>
              <a:t>Haben wir kritisch begleitet</a:t>
            </a:r>
          </a:p>
          <a:p>
            <a:pPr lvl="1"/>
            <a:r>
              <a:rPr lang="de-DE" dirty="0" err="1" smtClean="0"/>
              <a:t>Freifunk</a:t>
            </a:r>
            <a:r>
              <a:rPr lang="de-DE" dirty="0" smtClean="0"/>
              <a:t> soll ideell und finanziell unterstützt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Hawerkamp</a:t>
            </a:r>
            <a:endParaRPr lang="de-DE" dirty="0" smtClean="0"/>
          </a:p>
          <a:p>
            <a:r>
              <a:rPr lang="de-DE" dirty="0" err="1" smtClean="0"/>
              <a:t>Studentinnenburse</a:t>
            </a:r>
            <a:endParaRPr lang="de-DE" dirty="0" smtClean="0"/>
          </a:p>
          <a:p>
            <a:r>
              <a:rPr lang="de-DE" dirty="0" smtClean="0"/>
              <a:t>Erstaufnahmeeinrichtungen</a:t>
            </a:r>
          </a:p>
          <a:p>
            <a:r>
              <a:rPr lang="de-DE" dirty="0" smtClean="0"/>
              <a:t>Hauptbahnhof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23928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(Auswahl)</a:t>
            </a:r>
          </a:p>
        </p:txBody>
      </p:sp>
    </p:spTree>
    <p:extLst>
      <p:ext uri="{BB962C8B-B14F-4D97-AF65-F5344CB8AC3E}">
        <p14:creationId xmlns:p14="http://schemas.microsoft.com/office/powerpoint/2010/main" val="32202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de-DE" dirty="0" smtClean="0"/>
              <a:t>Rahmenbedingungen</a:t>
            </a:r>
          </a:p>
          <a:p>
            <a:pPr lvl="0"/>
            <a:r>
              <a:rPr lang="de-DE" dirty="0" smtClean="0"/>
              <a:t>Was </a:t>
            </a:r>
            <a:r>
              <a:rPr lang="de-DE" dirty="0"/>
              <a:t>ist Freifunk?</a:t>
            </a:r>
          </a:p>
          <a:p>
            <a:pPr lvl="0"/>
            <a:r>
              <a:rPr lang="de-DE" dirty="0" smtClean="0"/>
              <a:t>Wie ist die Lage </a:t>
            </a:r>
            <a:r>
              <a:rPr lang="de-DE" dirty="0"/>
              <a:t>in </a:t>
            </a:r>
            <a:r>
              <a:rPr lang="de-DE" dirty="0" smtClean="0"/>
              <a:t>Münster?</a:t>
            </a:r>
            <a:endParaRPr lang="de-DE" dirty="0"/>
          </a:p>
          <a:p>
            <a:pPr lvl="0"/>
            <a:r>
              <a:rPr lang="de-DE" dirty="0" smtClean="0"/>
              <a:t>Was gibt es für Projekte?</a:t>
            </a:r>
          </a:p>
          <a:p>
            <a:pPr lvl="0"/>
            <a:r>
              <a:rPr lang="de-DE" dirty="0" smtClean="0"/>
              <a:t>Wie geht es weiter?</a:t>
            </a:r>
            <a:endParaRPr lang="de-DE" dirty="0"/>
          </a:p>
          <a:p>
            <a:pPr lvl="0"/>
            <a:r>
              <a:rPr lang="de-DE" dirty="0" smtClean="0"/>
              <a:t>Was </a:t>
            </a:r>
            <a:r>
              <a:rPr lang="de-DE" dirty="0"/>
              <a:t>können wir als Jusos tun</a:t>
            </a:r>
            <a:r>
              <a:rPr lang="de-DE" dirty="0" smtClean="0"/>
              <a:t>?</a:t>
            </a:r>
          </a:p>
          <a:p>
            <a:pPr lvl="0"/>
            <a:r>
              <a:rPr lang="de-DE" dirty="0" smtClean="0"/>
              <a:t>Streitfragen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Hawerkamp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956" t="21129" r="31788" b="24239"/>
          <a:stretch>
            <a:fillRect/>
          </a:stretch>
        </p:blipFill>
        <p:spPr bwMode="auto">
          <a:xfrm>
            <a:off x="2339752" y="1196752"/>
            <a:ext cx="41764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 rot="5400000">
            <a:off x="5503458" y="32803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460" t="34418" r="23519" b="19071"/>
          <a:stretch>
            <a:fillRect/>
          </a:stretch>
        </p:blipFill>
        <p:spPr bwMode="auto">
          <a:xfrm>
            <a:off x="1547664" y="1196752"/>
            <a:ext cx="59766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Hauptbahnhof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 rot="5400000">
            <a:off x="5503458" y="32803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Vorratsdatenspeicherung</a:t>
            </a:r>
          </a:p>
          <a:p>
            <a:r>
              <a:rPr lang="de-DE" dirty="0" smtClean="0"/>
              <a:t>EU-Vorgabe</a:t>
            </a:r>
          </a:p>
          <a:p>
            <a:r>
              <a:rPr lang="de-DE" dirty="0" smtClean="0"/>
              <a:t>FCC-Regelung</a:t>
            </a:r>
          </a:p>
          <a:p>
            <a:endParaRPr lang="de-DE" dirty="0" smtClean="0"/>
          </a:p>
          <a:p>
            <a:r>
              <a:rPr lang="de-DE" dirty="0" smtClean="0"/>
              <a:t>Dächer der Landesgebäude</a:t>
            </a:r>
          </a:p>
          <a:p>
            <a:r>
              <a:rPr lang="de-DE" dirty="0" smtClean="0"/>
              <a:t>Stadtgebäude</a:t>
            </a:r>
          </a:p>
          <a:p>
            <a:r>
              <a:rPr lang="de-DE" dirty="0" smtClean="0"/>
              <a:t>Eigene Ausleitung „ins Internet“ (DE-CIX?)</a:t>
            </a:r>
          </a:p>
        </p:txBody>
      </p:sp>
    </p:spTree>
    <p:extLst>
      <p:ext uri="{BB962C8B-B14F-4D97-AF65-F5344CB8AC3E}">
        <p14:creationId xmlns:p14="http://schemas.microsoft.com/office/powerpoint/2010/main" val="322021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können wir als Jusos tun?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Gegen VDS und TMG-E aufstehen</a:t>
            </a:r>
          </a:p>
          <a:p>
            <a:r>
              <a:rPr lang="de-DE" dirty="0" smtClean="0"/>
              <a:t>EU-Vorgabe bekämpfen</a:t>
            </a:r>
          </a:p>
          <a:p>
            <a:r>
              <a:rPr lang="de-DE" dirty="0" smtClean="0"/>
              <a:t>Router aufstellen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Streitfragen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 anchor="ctr">
            <a:normAutofit fontScale="92500" lnSpcReduction="10000"/>
          </a:bodyPr>
          <a:lstStyle/>
          <a:p>
            <a:r>
              <a:rPr lang="de-DE" dirty="0" smtClean="0"/>
              <a:t>Ist ein freies, </a:t>
            </a:r>
            <a:r>
              <a:rPr lang="de-DE" dirty="0"/>
              <a:t>unzensiertes </a:t>
            </a:r>
            <a:r>
              <a:rPr lang="de-DE" dirty="0" smtClean="0"/>
              <a:t>Netz unser Ziel?</a:t>
            </a:r>
          </a:p>
          <a:p>
            <a:r>
              <a:rPr lang="de-DE" dirty="0" smtClean="0"/>
              <a:t>Warum meinen Anschluss teilen, wenn ich dafür bezahle?</a:t>
            </a:r>
          </a:p>
          <a:p>
            <a:r>
              <a:rPr lang="de-DE" dirty="0" smtClean="0"/>
              <a:t>Ist Freifunk Sozialismus?</a:t>
            </a:r>
          </a:p>
          <a:p>
            <a:r>
              <a:rPr lang="de-DE" dirty="0" smtClean="0"/>
              <a:t>Soll die Stadt Münster bei der aktuellen Haushaltslage Freifunk stärker unterstützen?</a:t>
            </a:r>
          </a:p>
          <a:p>
            <a:r>
              <a:rPr lang="de-DE" dirty="0" smtClean="0"/>
              <a:t>Gefährdet die umgangene Störer*</a:t>
            </a:r>
            <a:r>
              <a:rPr lang="de-DE" dirty="0" err="1" smtClean="0"/>
              <a:t>innenhaftung</a:t>
            </a:r>
            <a:r>
              <a:rPr lang="de-DE" dirty="0" smtClean="0"/>
              <a:t> unsere Kulturschaffenden?</a:t>
            </a:r>
          </a:p>
          <a:p>
            <a:r>
              <a:rPr lang="de-DE" dirty="0" smtClean="0"/>
              <a:t>Soll WLAN </a:t>
            </a:r>
            <a:r>
              <a:rPr lang="de-DE" dirty="0"/>
              <a:t>i</a:t>
            </a:r>
            <a:r>
              <a:rPr lang="de-DE" dirty="0" smtClean="0"/>
              <a:t>n Schulen eingerichtet werden?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Presse- und Öffentlichkeitsarbeit von </a:t>
            </a:r>
            <a:r>
              <a:rPr lang="de-DE" dirty="0" err="1" smtClean="0"/>
              <a:t>Freifunk</a:t>
            </a:r>
            <a:r>
              <a:rPr lang="de-DE" dirty="0" smtClean="0"/>
              <a:t> Münster und Münsterland</a:t>
            </a:r>
          </a:p>
          <a:p>
            <a:r>
              <a:rPr lang="de-DE" dirty="0" smtClean="0"/>
              <a:t>Habe die Installation in der Geschäftsstelle mit organisiert</a:t>
            </a:r>
          </a:p>
          <a:p>
            <a:r>
              <a:rPr lang="de-DE" dirty="0" smtClean="0"/>
              <a:t>Bedanke mich für den Werbeslot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frei als öffentlich zugänglich, nicht kommerziell, im Besitz der Gemeinschaft und unzensiert.</a:t>
            </a:r>
          </a:p>
          <a:p>
            <a:r>
              <a:rPr lang="de-DE" dirty="0" smtClean="0"/>
              <a:t>Bietet Internetzugang, ohne Störer*</a:t>
            </a:r>
            <a:r>
              <a:rPr lang="de-DE" dirty="0" err="1" smtClean="0"/>
              <a:t>innenhaftung</a:t>
            </a:r>
            <a:endParaRPr lang="de-DE" dirty="0" smtClean="0"/>
          </a:p>
          <a:p>
            <a:pPr lvl="1"/>
            <a:r>
              <a:rPr lang="de-DE" dirty="0" smtClean="0"/>
              <a:t>einfach Router aufstellen</a:t>
            </a:r>
          </a:p>
          <a:p>
            <a:r>
              <a:rPr lang="de-DE" dirty="0" smtClean="0"/>
              <a:t>Router verbinden sich untereinander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9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Jede*r kann mitmachen und Router aufstellen</a:t>
            </a:r>
          </a:p>
          <a:p>
            <a:pPr lvl="1"/>
            <a:r>
              <a:rPr lang="de-DE" dirty="0" smtClean="0"/>
              <a:t>fängt bei 20€ an</a:t>
            </a:r>
          </a:p>
          <a:p>
            <a:r>
              <a:rPr lang="de-DE" dirty="0" smtClean="0"/>
              <a:t>&gt;20.000 aktive Router in Deutschland</a:t>
            </a:r>
          </a:p>
          <a:p>
            <a:r>
              <a:rPr lang="de-DE" dirty="0" smtClean="0"/>
              <a:t>Ziel: Gemeinschaftsnetz, das autark vom Internet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9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2170584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Familie 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1872718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Shape 243"/>
          <p:cNvPicPr>
            <a:picLocks noChangeAspect="1"/>
          </p:cNvPicPr>
          <p:nvPr/>
        </p:nvPicPr>
        <p:blipFill>
          <a:blip r:embed="rId2" cstate="print"/>
          <a:srcRect r="12390"/>
          <a:stretch>
            <a:fillRect/>
          </a:stretch>
        </p:blipFill>
        <p:spPr>
          <a:xfrm>
            <a:off x="4197955" y="3799798"/>
            <a:ext cx="494604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1872718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000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Bildschirmpräsentation (4:3)</PresentationFormat>
  <Paragraphs>153</Paragraphs>
  <Slides>24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Warum wir freie Netze brauchen</vt:lpstr>
      <vt:lpstr>Gliederung</vt:lpstr>
      <vt:lpstr>Rahmenbedingungen</vt:lpstr>
      <vt:lpstr>Was ist Freifunk?</vt:lpstr>
      <vt:lpstr>Was ist Freifunk?</vt:lpstr>
      <vt:lpstr>Was ist Freifunk?</vt:lpstr>
      <vt:lpstr>Funktionsweise des Meshings</vt:lpstr>
      <vt:lpstr>Funktionsweise des Meshings</vt:lpstr>
      <vt:lpstr>Funktionsweise des Meshings</vt:lpstr>
      <vt:lpstr>Einfacher Router</vt:lpstr>
      <vt:lpstr>Bessere Router</vt:lpstr>
      <vt:lpstr>Was ist Freifunk Münster?</vt:lpstr>
      <vt:lpstr>PowerPoint-Präsentation</vt:lpstr>
      <vt:lpstr>Lage in Münster</vt:lpstr>
      <vt:lpstr>Lage in Münster</vt:lpstr>
      <vt:lpstr>Red Button</vt:lpstr>
      <vt:lpstr>Lage in Münster</vt:lpstr>
      <vt:lpstr>Lage in Münster</vt:lpstr>
      <vt:lpstr>Projekte</vt:lpstr>
      <vt:lpstr>Hawerkamp</vt:lpstr>
      <vt:lpstr>Hauptbahnhof</vt:lpstr>
      <vt:lpstr>Zukunft</vt:lpstr>
      <vt:lpstr>Was können wir als Jusos tun?</vt:lpstr>
      <vt:lpstr>Streitfragen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Warum wir freie Netze brauchen</dc:title>
  <dc:creator>Tim</dc:creator>
  <cp:lastModifiedBy>Tim</cp:lastModifiedBy>
  <cp:revision>29</cp:revision>
  <dcterms:created xsi:type="dcterms:W3CDTF">2015-05-27T14:01:36Z</dcterms:created>
  <dcterms:modified xsi:type="dcterms:W3CDTF">2015-10-16T09:33:13Z</dcterms:modified>
</cp:coreProperties>
</file>