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97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6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3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08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5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70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3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02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04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24ED-2B1D-41B7-A7DF-23D39F85CE93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freifunk-wml.de" TargetMode="External"/><Relationship Id="rId2" Type="http://schemas.openxmlformats.org/officeDocument/2006/relationships/hyperlink" Target="mailto:info@freifunk-muenster.d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für </a:t>
            </a:r>
            <a:r>
              <a:rPr lang="de-DE" dirty="0" err="1" smtClean="0"/>
              <a:t>Schöppingen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50" y="2166549"/>
            <a:ext cx="5074500" cy="3669489"/>
          </a:xfrm>
        </p:spPr>
      </p:pic>
    </p:spTree>
    <p:extLst>
      <p:ext uri="{BB962C8B-B14F-4D97-AF65-F5344CB8AC3E}">
        <p14:creationId xmlns:p14="http://schemas.microsoft.com/office/powerpoint/2010/main" val="30836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8165"/>
            <a:ext cx="5181600" cy="3106258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Münsterland</a:t>
            </a:r>
          </a:p>
          <a:p>
            <a:pPr lvl="1"/>
            <a:r>
              <a:rPr lang="de-DE" dirty="0" smtClean="0"/>
              <a:t>1500 Zugangspunkte</a:t>
            </a:r>
          </a:p>
          <a:p>
            <a:r>
              <a:rPr lang="de-DE" dirty="0" err="1" smtClean="0"/>
              <a:t>Schöppingen</a:t>
            </a:r>
            <a:endParaRPr lang="de-DE" dirty="0" smtClean="0"/>
          </a:p>
          <a:p>
            <a:pPr lvl="1"/>
            <a:r>
              <a:rPr lang="de-DE" dirty="0" smtClean="0"/>
              <a:t>3 Zugangspunkte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Router</a:t>
            </a:r>
            <a:endParaRPr lang="de-DE" sz="4000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r="6826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9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b="1" dirty="0" err="1" smtClean="0"/>
              <a:t>Freifunk</a:t>
            </a:r>
            <a:r>
              <a:rPr lang="de-DE" sz="3000" b="1" dirty="0" smtClean="0"/>
              <a:t> Münsterland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500" dirty="0" smtClean="0"/>
              <a:t>freifunk-muensterland.de</a:t>
            </a:r>
          </a:p>
          <a:p>
            <a:pPr marL="0" indent="0">
              <a:buNone/>
            </a:pPr>
            <a:r>
              <a:rPr lang="de-DE" sz="2500" dirty="0" smtClean="0">
                <a:hlinkClick r:id="rId2"/>
              </a:rPr>
              <a:t>info@freifunk-muenster.de</a:t>
            </a:r>
            <a:endParaRPr lang="de-DE" sz="2500" dirty="0" smtClean="0"/>
          </a:p>
          <a:p>
            <a:pPr marL="0" indent="0">
              <a:buNone/>
            </a:pPr>
            <a:endParaRPr lang="de-DE" sz="2500" dirty="0"/>
          </a:p>
          <a:p>
            <a:pPr marL="0" indent="0">
              <a:buNone/>
            </a:pPr>
            <a:r>
              <a:rPr lang="de-DE" sz="2500" dirty="0" smtClean="0"/>
              <a:t>Wöchentliches Treffen in Münster</a:t>
            </a:r>
          </a:p>
          <a:p>
            <a:pPr marL="0" indent="0">
              <a:buNone/>
            </a:pPr>
            <a:endParaRPr lang="de-DE" sz="2500" dirty="0" smtClean="0"/>
          </a:p>
          <a:p>
            <a:pPr marL="0" indent="0">
              <a:buNone/>
            </a:pPr>
            <a:r>
              <a:rPr lang="de-DE" sz="2500" dirty="0" smtClean="0"/>
              <a:t>  </a:t>
            </a:r>
            <a:r>
              <a:rPr lang="de-DE" sz="2500" dirty="0" err="1" smtClean="0"/>
              <a:t>Freifunk</a:t>
            </a:r>
            <a:r>
              <a:rPr lang="de-DE" sz="2500" dirty="0" smtClean="0"/>
              <a:t> Münster</a:t>
            </a:r>
          </a:p>
          <a:p>
            <a:pPr marL="0" indent="0">
              <a:buNone/>
            </a:pPr>
            <a:r>
              <a:rPr lang="de-DE" sz="2500" dirty="0" smtClean="0"/>
              <a:t>  @</a:t>
            </a:r>
            <a:r>
              <a:rPr lang="de-DE" sz="2500" dirty="0" err="1" smtClean="0"/>
              <a:t>Freifunk_MS</a:t>
            </a:r>
            <a:endParaRPr lang="de-DE" sz="25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b="1" dirty="0" err="1" smtClean="0"/>
              <a:t>Freifunk</a:t>
            </a:r>
            <a:r>
              <a:rPr lang="de-DE" sz="3000" b="1" dirty="0" smtClean="0"/>
              <a:t> Westmünsterland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500" dirty="0" smtClean="0"/>
              <a:t>freifunk-wml.de</a:t>
            </a:r>
          </a:p>
          <a:p>
            <a:pPr marL="0" indent="0">
              <a:buNone/>
            </a:pPr>
            <a:r>
              <a:rPr lang="de-DE" sz="2500" dirty="0" smtClean="0">
                <a:hlinkClick r:id="rId3"/>
              </a:rPr>
              <a:t>info@freifunk-wml.de</a:t>
            </a:r>
            <a:endParaRPr lang="de-DE" sz="2500" dirty="0" smtClean="0"/>
          </a:p>
          <a:p>
            <a:pPr marL="0" indent="0">
              <a:buNone/>
            </a:pPr>
            <a:endParaRPr lang="de-DE" sz="2500" dirty="0"/>
          </a:p>
          <a:p>
            <a:pPr marL="0" indent="0">
              <a:buNone/>
            </a:pPr>
            <a:r>
              <a:rPr lang="de-DE" sz="2500" dirty="0" smtClean="0"/>
              <a:t>2 wöchiges Treffen in Stadtlohn</a:t>
            </a:r>
          </a:p>
          <a:p>
            <a:pPr marL="0" indent="0">
              <a:buNone/>
            </a:pPr>
            <a:endParaRPr lang="de-DE" sz="2500" dirty="0"/>
          </a:p>
          <a:p>
            <a:pPr marL="0" indent="0">
              <a:buNone/>
            </a:pPr>
            <a:r>
              <a:rPr lang="de-DE" sz="2500" dirty="0" smtClean="0"/>
              <a:t>  </a:t>
            </a:r>
            <a:r>
              <a:rPr lang="de-DE" sz="2500" dirty="0" err="1" smtClean="0"/>
              <a:t>Freifunk</a:t>
            </a:r>
            <a:r>
              <a:rPr lang="de-DE" sz="2500" dirty="0" smtClean="0"/>
              <a:t> Westmünsterland</a:t>
            </a:r>
            <a:endParaRPr lang="de-DE" sz="25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1" y="5741773"/>
            <a:ext cx="373170" cy="30338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5" y="5280454"/>
            <a:ext cx="326382" cy="3263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09" y="5280454"/>
            <a:ext cx="326382" cy="3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1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Karten sind © </a:t>
            </a:r>
            <a:r>
              <a:rPr lang="de-DE" dirty="0" err="1" smtClean="0"/>
              <a:t>Openstreetmap</a:t>
            </a:r>
            <a:r>
              <a:rPr lang="de-DE" dirty="0" smtClean="0"/>
              <a:t> </a:t>
            </a:r>
            <a:r>
              <a:rPr lang="de-DE" dirty="0" err="1" smtClean="0"/>
              <a:t>Contributers</a:t>
            </a:r>
            <a:r>
              <a:rPr lang="de-DE" dirty="0" smtClean="0"/>
              <a:t> (openstreetmap.org/</a:t>
            </a:r>
            <a:r>
              <a:rPr lang="de-DE" dirty="0" err="1" smtClean="0"/>
              <a:t>license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03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r>
              <a:rPr lang="de-DE" dirty="0" smtClean="0"/>
              <a:t>Aktueller Stand</a:t>
            </a:r>
          </a:p>
          <a:p>
            <a:r>
              <a:rPr lang="de-DE" dirty="0" smtClean="0"/>
              <a:t>Kosten</a:t>
            </a:r>
          </a:p>
          <a:p>
            <a:r>
              <a:rPr lang="de-DE" dirty="0" smtClean="0"/>
              <a:t>Medien </a:t>
            </a:r>
          </a:p>
          <a:p>
            <a:r>
              <a:rPr lang="de-DE" dirty="0" smtClean="0"/>
              <a:t>Kontakt</a:t>
            </a:r>
          </a:p>
          <a:p>
            <a:r>
              <a:rPr lang="de-DE" dirty="0" smtClean="0"/>
              <a:t>Fragen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1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ich?</a:t>
            </a:r>
            <a:endParaRPr lang="de-DE" dirty="0"/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62" y="1825625"/>
            <a:ext cx="3864475" cy="4351338"/>
          </a:xfrm>
        </p:spPr>
      </p:pic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Felix Wöstmann</a:t>
            </a:r>
          </a:p>
          <a:p>
            <a:r>
              <a:rPr lang="de-DE" dirty="0" smtClean="0"/>
              <a:t>Duales Studium der Informatik</a:t>
            </a:r>
          </a:p>
          <a:p>
            <a:r>
              <a:rPr lang="de-DE" dirty="0" smtClean="0"/>
              <a:t>Freifunker seit Juli 2014</a:t>
            </a:r>
          </a:p>
          <a:p>
            <a:pPr lvl="1"/>
            <a:r>
              <a:rPr lang="de-DE" dirty="0" smtClean="0"/>
              <a:t>Sehr aktiv seit Juni 2015</a:t>
            </a:r>
          </a:p>
        </p:txBody>
      </p:sp>
    </p:spTree>
    <p:extLst>
      <p:ext uri="{BB962C8B-B14F-4D97-AF65-F5344CB8AC3E}">
        <p14:creationId xmlns:p14="http://schemas.microsoft.com/office/powerpoint/2010/main" val="1080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Freifunk</a:t>
            </a:r>
            <a:r>
              <a:rPr lang="de-DE" dirty="0" smtClean="0"/>
              <a:t> Münsterland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Übergreift das Münsterland</a:t>
            </a:r>
          </a:p>
          <a:p>
            <a:pPr marL="0" indent="0">
              <a:buNone/>
            </a:pPr>
            <a:r>
              <a:rPr lang="de-DE" dirty="0" smtClean="0"/>
              <a:t>Stellt Infrastruktur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Freifunk</a:t>
            </a:r>
            <a:r>
              <a:rPr lang="de-DE" dirty="0" smtClean="0"/>
              <a:t> Westmünsterland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Betreut lokale Projekte</a:t>
            </a:r>
            <a:endParaRPr lang="de-DE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17" y="4272264"/>
            <a:ext cx="2531383" cy="180760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415098"/>
            <a:ext cx="3955328" cy="26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freies WLAN-Netz</a:t>
            </a:r>
          </a:p>
          <a:p>
            <a:pPr lvl="1"/>
            <a:r>
              <a:rPr lang="de-DE" dirty="0" smtClean="0"/>
              <a:t>Wir verstehen uns als </a:t>
            </a:r>
            <a:r>
              <a:rPr lang="de-DE" b="1" dirty="0" smtClean="0"/>
              <a:t>öffentlich</a:t>
            </a:r>
            <a:r>
              <a:rPr lang="de-DE" dirty="0" smtClean="0"/>
              <a:t> </a:t>
            </a:r>
            <a:r>
              <a:rPr lang="de-DE" b="1" dirty="0" smtClean="0"/>
              <a:t>zugänglich</a:t>
            </a:r>
            <a:r>
              <a:rPr lang="de-DE" dirty="0" smtClean="0"/>
              <a:t>, </a:t>
            </a:r>
            <a:r>
              <a:rPr lang="de-DE" b="1" dirty="0" smtClean="0"/>
              <a:t>nicht kommerziell</a:t>
            </a:r>
            <a:r>
              <a:rPr lang="de-DE" dirty="0" smtClean="0"/>
              <a:t>, </a:t>
            </a:r>
            <a:r>
              <a:rPr lang="de-DE" b="1" dirty="0" smtClean="0"/>
              <a:t>im Besitz der Gemeinschaft </a:t>
            </a:r>
            <a:r>
              <a:rPr lang="de-DE" dirty="0" smtClean="0"/>
              <a:t>und </a:t>
            </a:r>
            <a:r>
              <a:rPr lang="de-DE" b="1" dirty="0" smtClean="0"/>
              <a:t>unzensiert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Bietet Internetzugang, ohne </a:t>
            </a:r>
            <a:r>
              <a:rPr lang="de-DE" dirty="0" err="1" smtClean="0"/>
              <a:t>Störerhaftung</a:t>
            </a:r>
            <a:endParaRPr lang="de-DE" dirty="0"/>
          </a:p>
          <a:p>
            <a:r>
              <a:rPr lang="de-DE" dirty="0" smtClean="0"/>
              <a:t>Router verbinden sich untereinander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00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Technisches Konzept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3284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0" y="1825625"/>
            <a:ext cx="8236120" cy="4351338"/>
          </a:xfrm>
        </p:spPr>
      </p:pic>
    </p:spTree>
    <p:extLst>
      <p:ext uri="{BB962C8B-B14F-4D97-AF65-F5344CB8AC3E}">
        <p14:creationId xmlns:p14="http://schemas.microsoft.com/office/powerpoint/2010/main" val="905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56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Freifunk für Schöppingen</vt:lpstr>
      <vt:lpstr>Inhalt</vt:lpstr>
      <vt:lpstr>Vorstellung</vt:lpstr>
      <vt:lpstr>Wer bin ich?</vt:lpstr>
      <vt:lpstr>PowerPoint-Präsentation</vt:lpstr>
      <vt:lpstr>Was ist Freifunk?</vt:lpstr>
      <vt:lpstr>PowerPoint-Präsentation</vt:lpstr>
      <vt:lpstr>Technisches Konzept</vt:lpstr>
      <vt:lpstr>Mesh</vt:lpstr>
      <vt:lpstr>Aktueller Stand</vt:lpstr>
      <vt:lpstr>Router</vt:lpstr>
      <vt:lpstr>Kontakt</vt:lpstr>
      <vt:lpstr>Fragen?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Freifunk für Schöppingen</dc:title>
  <dc:creator>Felix Wöstmann</dc:creator>
  <cp:lastModifiedBy>Felix Wöstmann</cp:lastModifiedBy>
  <cp:revision>9</cp:revision>
  <dcterms:created xsi:type="dcterms:W3CDTF">2016-02-15T21:11:06Z</dcterms:created>
  <dcterms:modified xsi:type="dcterms:W3CDTF">2016-02-17T18:32:05Z</dcterms:modified>
</cp:coreProperties>
</file>