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274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82310" autoAdjust="0"/>
  </p:normalViewPr>
  <p:slideViewPr>
    <p:cSldViewPr>
      <p:cViewPr varScale="1">
        <p:scale>
          <a:sx n="91" d="100"/>
          <a:sy n="91" d="100"/>
        </p:scale>
        <p:origin x="-294" y="-114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pPr/>
              <a:t>7/4/2020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pPr/>
              <a:t>7/4/2020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931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26" name="Picture 2" descr="D:\Users\Mohandas\AppData\Local\Microsoft\Windows\Temporary Internet Files\Content.Outlook\O8ZW7CZ1\company_logo (2)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066800"/>
            <a:ext cx="2095500" cy="2600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8288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3DC464-E8E0-435A-8721-5808739BC53E}" type="datetime1">
              <a:rPr lang="en-US" smtClean="0"/>
              <a:pPr/>
              <a:t>7/4/2020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693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717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3857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5155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685800"/>
            <a:ext cx="9509760" cy="10149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67800" y="0"/>
            <a:ext cx="21050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 userDrawn="1"/>
        </p:nvCxnSpPr>
        <p:spPr>
          <a:xfrm>
            <a:off x="1371600" y="609600"/>
            <a:ext cx="9496425" cy="1088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934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Indocosmo Systems Pvt. Ltd. All Rights Reserved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707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708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20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Indocosmo Systems Pvt. Ltd. All Rights Reserved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5900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286-16C3-4783-AA2A-B9EBBA081DDE}" type="datetime1">
              <a:rPr lang="en-US" smtClean="0"/>
              <a:pPr/>
              <a:t>7/4/2020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3594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53200"/>
            <a:ext cx="12188826" cy="3048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Indocosmo Systems Pvt. Ltd. All Rights Reserved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A58171AB-CE22-4F77-A6B5-BB13C3E53249}" type="datetime1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&lt;PROJECT NAME&gt;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533400"/>
          </a:xfrm>
        </p:spPr>
        <p:txBody>
          <a:bodyPr/>
          <a:lstStyle/>
          <a:p>
            <a:r>
              <a:rPr lang="en-US" dirty="0" smtClean="0"/>
              <a:t>Presented By: &lt;Name&gt;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63000" y="6488668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Issue #:2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89739" y="6488668"/>
            <a:ext cx="240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Issue date:01-Nov-2017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88668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ICS/FMT/PI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80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/>
          <a:lstStyle/>
          <a:p>
            <a:r>
              <a:rPr lang="en-US" dirty="0" smtClean="0"/>
              <a:t>&lt;Project Name&gt;</a:t>
            </a:r>
            <a:br>
              <a:rPr lang="en-US" dirty="0" smtClean="0"/>
            </a:br>
            <a:r>
              <a:rPr lang="en-US" dirty="0" smtClean="0"/>
              <a:t>(&lt;Project Code&gt;)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&lt;Shorty Description of the project&gt;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4495800"/>
          <a:ext cx="11277600" cy="1600200"/>
        </p:xfrm>
        <a:graphic>
          <a:graphicData uri="http://schemas.openxmlformats.org/drawingml/2006/table">
            <a:tbl>
              <a:tblPr/>
              <a:tblGrid>
                <a:gridCol w="2321755"/>
                <a:gridCol w="1685430"/>
                <a:gridCol w="1690161"/>
                <a:gridCol w="1895961"/>
                <a:gridCol w="1793062"/>
                <a:gridCol w="1891231"/>
              </a:tblGrid>
              <a:tr h="32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ＭＳ 明朝"/>
                          <a:cs typeface="Times New Roman"/>
                        </a:rPr>
                        <a:t>Document ID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ＭＳ 明朝"/>
                          <a:cs typeface="Times New Roman"/>
                        </a:rPr>
                        <a:t>Document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ＭＳ 明朝"/>
                          <a:cs typeface="Times New Roman"/>
                        </a:rPr>
                        <a:t>Latest Version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latin typeface="Calibri"/>
                          <a:ea typeface="ＭＳ 明朝"/>
                          <a:cs typeface="Times New Roman"/>
                        </a:rPr>
                        <a:t>Created By</a:t>
                      </a: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FFFFFF"/>
                          </a:solidFill>
                          <a:latin typeface="Calibri"/>
                          <a:ea typeface="ＭＳ 明朝"/>
                          <a:cs typeface="Times New Roman"/>
                        </a:rPr>
                        <a:t>Created Date</a:t>
                      </a: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latin typeface="Calibri"/>
                          <a:ea typeface="ＭＳ 明朝"/>
                          <a:cs typeface="Times New Roman"/>
                        </a:rPr>
                        <a:t>Reviewed By</a:t>
                      </a: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Calibri"/>
                          <a:ea typeface="ＭＳ 明朝"/>
                          <a:cs typeface="Times New Roman"/>
                        </a:rPr>
                        <a:t>Reviewed  Date</a:t>
                      </a:r>
                      <a:endParaRPr lang="en-US" sz="110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Calibri"/>
                          <a:ea typeface="ＭＳ 明朝"/>
                          <a:cs typeface="Times New Roman"/>
                        </a:rPr>
                        <a:t>Approved By</a:t>
                      </a:r>
                      <a:endParaRPr lang="en-US" sz="110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latin typeface="Calibri"/>
                          <a:ea typeface="ＭＳ 明朝"/>
                          <a:cs typeface="Times New Roman"/>
                        </a:rPr>
                        <a:t>Approved Date</a:t>
                      </a:r>
                      <a:endParaRPr lang="en-US" sz="110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3281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Indocosmo Systems Pvt. Ltd.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wer-point (1)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 (1)</Template>
  <TotalTime>0</TotalTime>
  <Words>67</Words>
  <PresentationFormat>Custom</PresentationFormat>
  <Paragraphs>22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power-point (1)</vt:lpstr>
      <vt:lpstr>&lt;PROJECT NAME&gt;</vt:lpstr>
      <vt:lpstr>&lt;Project Name&gt; (&lt;Project Code&gt;)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NAME&gt;</dc:title>
  <dc:creator>indocosmo</dc:creator>
  <cp:lastModifiedBy>indocosmo</cp:lastModifiedBy>
  <cp:revision>1</cp:revision>
  <dcterms:created xsi:type="dcterms:W3CDTF">2020-07-04T17:22:55Z</dcterms:created>
  <dcterms:modified xsi:type="dcterms:W3CDTF">2020-07-04T17:23:15Z</dcterms:modified>
</cp:coreProperties>
</file>