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 userDrawn="1">
            <p:ph type="ctrTitle"/>
          </p:nvPr>
        </p:nvSpPr>
        <p:spPr bwMode="auto">
          <a:xfrm>
            <a:off x="1070367" y="3140967"/>
            <a:ext cx="9994346" cy="115212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 userDrawn="1">
            <p:ph type="subTitle" idx="1"/>
          </p:nvPr>
        </p:nvSpPr>
        <p:spPr bwMode="auto">
          <a:xfrm>
            <a:off x="2043473" y="4437111"/>
            <a:ext cx="8081653" cy="1008111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grpSp>
        <p:nvGrpSpPr>
          <p:cNvPr id="313" name="Группа 312"/>
          <p:cNvGrpSpPr/>
          <p:nvPr userDrawn="1"/>
        </p:nvGrpSpPr>
        <p:grpSpPr bwMode="auto">
          <a:xfrm>
            <a:off x="-22006" y="-7442"/>
            <a:ext cx="12214008" cy="1742779"/>
            <a:chOff x="5534482" y="2204917"/>
            <a:chExt cx="5756459" cy="1155514"/>
          </a:xfrm>
        </p:grpSpPr>
        <p:grpSp>
          <p:nvGrpSpPr>
            <p:cNvPr id="383" name="Группа 382"/>
            <p:cNvGrpSpPr/>
            <p:nvPr userDrawn="1"/>
          </p:nvGrpSpPr>
          <p:grpSpPr bwMode="auto">
            <a:xfrm>
              <a:off x="10137289" y="2208431"/>
              <a:ext cx="1153653" cy="1152000"/>
              <a:chOff x="8985289" y="2208431"/>
              <a:chExt cx="1153653" cy="1152000"/>
            </a:xfrm>
          </p:grpSpPr>
          <p:sp>
            <p:nvSpPr>
              <p:cNvPr id="432" name="Прямоугольник 431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433" name="Группа 432"/>
              <p:cNvGrpSpPr/>
              <p:nvPr userDrawn="1"/>
            </p:nvGrpSpPr>
            <p:grpSpPr bwMode="auto">
              <a:xfrm>
                <a:off x="8985289" y="2208431"/>
                <a:ext cx="1153653" cy="1152000"/>
                <a:chOff x="8985289" y="2208431"/>
                <a:chExt cx="1153653" cy="1152000"/>
              </a:xfrm>
            </p:grpSpPr>
            <p:sp>
              <p:nvSpPr>
                <p:cNvPr id="434" name="Прямоугольник 433"/>
                <p:cNvSpPr/>
                <p:nvPr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435" name="Прямоугольник 434"/>
                <p:cNvSpPr/>
                <p:nvPr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436" name="Прямоугольник 435"/>
                <p:cNvSpPr/>
                <p:nvPr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437" name="Прямоугольник 436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438" name="Прямоугольник 437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39" name="Прямоугольник 438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40" name="Прямоугольник 439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41" name="Прямоугольник 440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42" name="Прямоугольник 441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4" name="Группа 383"/>
            <p:cNvGrpSpPr/>
            <p:nvPr userDrawn="1"/>
          </p:nvGrpSpPr>
          <p:grpSpPr bwMode="auto">
            <a:xfrm>
              <a:off x="8985885" y="2204917"/>
              <a:ext cx="1153057" cy="1152000"/>
              <a:chOff x="8985885" y="2208431"/>
              <a:chExt cx="1153057" cy="1152000"/>
            </a:xfrm>
          </p:grpSpPr>
          <p:sp>
            <p:nvSpPr>
              <p:cNvPr id="421" name="Прямоугольник 420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422" name="Группа 421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423" name="Прямоугольник 422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24" name="Прямоугольник 423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425" name="Прямоугольник 424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26" name="Прямоугольник 425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427" name="Прямоугольник 426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28" name="Прямоугольник 427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9" name="Прямоугольник 428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30" name="Прямоугольник 429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31" name="Прямоугольник 430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5" name="Группа 384"/>
            <p:cNvGrpSpPr/>
            <p:nvPr userDrawn="1"/>
          </p:nvGrpSpPr>
          <p:grpSpPr bwMode="auto">
            <a:xfrm>
              <a:off x="7832827" y="2208431"/>
              <a:ext cx="1156531" cy="1152000"/>
              <a:chOff x="8985885" y="2208431"/>
              <a:chExt cx="1156531" cy="1152000"/>
            </a:xfrm>
          </p:grpSpPr>
          <p:sp>
            <p:nvSpPr>
              <p:cNvPr id="410" name="Прямоугольник 409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411" name="Группа 410"/>
              <p:cNvGrpSpPr/>
              <p:nvPr userDrawn="1"/>
            </p:nvGrpSpPr>
            <p:grpSpPr bwMode="auto">
              <a:xfrm>
                <a:off x="8988763" y="2208431"/>
                <a:ext cx="1153653" cy="1152000"/>
                <a:chOff x="8988763" y="2208431"/>
                <a:chExt cx="1153653" cy="1152000"/>
              </a:xfrm>
            </p:grpSpPr>
            <p:sp>
              <p:nvSpPr>
                <p:cNvPr id="412" name="Прямоугольник 411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413" name="Прямоугольник 412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414" name="Прямоугольник 413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415" name="Прямоугольник 414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416" name="Прямоугольник 415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7" name="Прямоугольник 416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18" name="Прямоугольник 417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9" name="Прямоугольник 418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0" name="Прямоугольник 419"/>
                <p:cNvSpPr/>
                <p:nvPr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6" name="Группа 385"/>
            <p:cNvGrpSpPr/>
            <p:nvPr userDrawn="1"/>
          </p:nvGrpSpPr>
          <p:grpSpPr bwMode="auto">
            <a:xfrm>
              <a:off x="6683297" y="2204917"/>
              <a:ext cx="1153057" cy="1152000"/>
              <a:chOff x="8985885" y="2208431"/>
              <a:chExt cx="1153057" cy="1152000"/>
            </a:xfrm>
          </p:grpSpPr>
          <p:sp>
            <p:nvSpPr>
              <p:cNvPr id="399" name="Прямоугольник 398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400" name="Группа 399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401" name="Прямоугольник 400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02" name="Прямоугольник 401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403" name="Прямоугольник 402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404" name="Прямоугольник 403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405" name="Прямоугольник 404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06" name="Прямоугольник 405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07" name="Прямоугольник 406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408" name="Прямоугольник 407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409" name="Прямоугольник 408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7" name="Группа 386"/>
            <p:cNvGrpSpPr/>
            <p:nvPr userDrawn="1"/>
          </p:nvGrpSpPr>
          <p:grpSpPr bwMode="auto">
            <a:xfrm>
              <a:off x="5534482" y="2204917"/>
              <a:ext cx="1153057" cy="1152000"/>
              <a:chOff x="8985885" y="2208431"/>
              <a:chExt cx="1153057" cy="1152000"/>
            </a:xfrm>
          </p:grpSpPr>
          <p:sp>
            <p:nvSpPr>
              <p:cNvPr id="388" name="Прямоугольник 387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389" name="Группа 388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390" name="Прямоугольник 389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391" name="Прямоугольник 390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392" name="Прямоугольник 391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999"/>
                  </a:schemeClr>
                </a:solidFill>
                <a:ln>
                  <a:noFill/>
                </a:ln>
              </p:spPr>
            </p:sp>
            <p:sp>
              <p:nvSpPr>
                <p:cNvPr id="393" name="Прямоугольник 392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394" name="Прямоугольник 393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395" name="Прямоугольник 394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999"/>
                  </a:schemeClr>
                </a:solidFill>
                <a:ln>
                  <a:noFill/>
                </a:ln>
              </p:spPr>
            </p:sp>
            <p:sp>
              <p:nvSpPr>
                <p:cNvPr id="396" name="Прямоугольник 395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397" name="Прямоугольник 396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98" name="Прямоугольник 397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</p:grpSp>
      <p:grpSp>
        <p:nvGrpSpPr>
          <p:cNvPr id="5" name="Группа 4"/>
          <p:cNvGrpSpPr/>
          <p:nvPr userDrawn="1"/>
        </p:nvGrpSpPr>
        <p:grpSpPr bwMode="auto">
          <a:xfrm>
            <a:off x="1" y="6597351"/>
            <a:ext cx="12191998" cy="290795"/>
            <a:chOff x="-22006" y="8796469"/>
            <a:chExt cx="6520455" cy="387727"/>
          </a:xfrm>
        </p:grpSpPr>
        <p:sp>
          <p:nvSpPr>
            <p:cNvPr id="464" name="Прямоугольник 463"/>
            <p:cNvSpPr/>
            <p:nvPr userDrawn="1"/>
          </p:nvSpPr>
          <p:spPr bwMode="auto">
            <a:xfrm>
              <a:off x="5345391" y="8799984"/>
              <a:ext cx="1152000" cy="3804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65" name="Прямоугольник 464"/>
            <p:cNvSpPr/>
            <p:nvPr userDrawn="1"/>
          </p:nvSpPr>
          <p:spPr bwMode="auto">
            <a:xfrm>
              <a:off x="5349327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2000"/>
              </a:schemeClr>
            </a:solidFill>
            <a:ln>
              <a:noFill/>
            </a:ln>
          </p:spPr>
        </p:sp>
        <p:sp>
          <p:nvSpPr>
            <p:cNvPr id="466" name="Прямоугольник 465"/>
            <p:cNvSpPr/>
            <p:nvPr userDrawn="1"/>
          </p:nvSpPr>
          <p:spPr bwMode="auto">
            <a:xfrm>
              <a:off x="5731506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67" name="Прямоугольник 466"/>
            <p:cNvSpPr/>
            <p:nvPr userDrawn="1"/>
          </p:nvSpPr>
          <p:spPr bwMode="auto">
            <a:xfrm>
              <a:off x="6114449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468" name="Прямоугольник 467"/>
            <p:cNvSpPr/>
            <p:nvPr userDrawn="1"/>
          </p:nvSpPr>
          <p:spPr bwMode="auto">
            <a:xfrm>
              <a:off x="4193391" y="8796469"/>
              <a:ext cx="1152000" cy="3804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</p:sp>
        <p:sp>
          <p:nvSpPr>
            <p:cNvPr id="469" name="Прямоугольник 468"/>
            <p:cNvSpPr/>
            <p:nvPr userDrawn="1"/>
          </p:nvSpPr>
          <p:spPr bwMode="auto">
            <a:xfrm>
              <a:off x="4197327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2000"/>
              </a:schemeClr>
            </a:solidFill>
            <a:ln>
              <a:noFill/>
            </a:ln>
          </p:spPr>
        </p:sp>
        <p:sp>
          <p:nvSpPr>
            <p:cNvPr id="470" name="Прямоугольник 469"/>
            <p:cNvSpPr/>
            <p:nvPr userDrawn="1"/>
          </p:nvSpPr>
          <p:spPr bwMode="auto">
            <a:xfrm>
              <a:off x="4579506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0"/>
              </a:schemeClr>
            </a:solidFill>
            <a:ln>
              <a:noFill/>
            </a:ln>
          </p:spPr>
        </p:sp>
        <p:sp>
          <p:nvSpPr>
            <p:cNvPr id="471" name="Прямоугольник 470"/>
            <p:cNvSpPr/>
            <p:nvPr userDrawn="1"/>
          </p:nvSpPr>
          <p:spPr bwMode="auto">
            <a:xfrm>
              <a:off x="4962449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noFill/>
            </a:ln>
          </p:spPr>
        </p:sp>
        <p:sp>
          <p:nvSpPr>
            <p:cNvPr id="472" name="Прямоугольник 471"/>
            <p:cNvSpPr/>
            <p:nvPr userDrawn="1"/>
          </p:nvSpPr>
          <p:spPr bwMode="auto">
            <a:xfrm>
              <a:off x="3040334" y="8799984"/>
              <a:ext cx="1152000" cy="3804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73" name="Прямоугольник 472"/>
            <p:cNvSpPr/>
            <p:nvPr userDrawn="1"/>
          </p:nvSpPr>
          <p:spPr bwMode="auto">
            <a:xfrm>
              <a:off x="3044270" y="8799984"/>
              <a:ext cx="383999" cy="383999"/>
            </a:xfrm>
            <a:prstGeom prst="rect">
              <a:avLst/>
            </a:prstGeom>
            <a:solidFill>
              <a:schemeClr val="accent2">
                <a:lumMod val="75000"/>
                <a:alpha val="46000"/>
              </a:schemeClr>
            </a:solidFill>
            <a:ln>
              <a:noFill/>
            </a:ln>
          </p:spPr>
        </p:sp>
        <p:sp>
          <p:nvSpPr>
            <p:cNvPr id="474" name="Прямоугольник 473"/>
            <p:cNvSpPr/>
            <p:nvPr userDrawn="1"/>
          </p:nvSpPr>
          <p:spPr bwMode="auto">
            <a:xfrm>
              <a:off x="3426449" y="8799984"/>
              <a:ext cx="383999" cy="38399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</p:sp>
        <p:sp>
          <p:nvSpPr>
            <p:cNvPr id="475" name="Прямоугольник 474"/>
            <p:cNvSpPr/>
            <p:nvPr userDrawn="1"/>
          </p:nvSpPr>
          <p:spPr bwMode="auto">
            <a:xfrm>
              <a:off x="3809391" y="8799984"/>
              <a:ext cx="383999" cy="38399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6000"/>
              </a:schemeClr>
            </a:solidFill>
            <a:ln>
              <a:noFill/>
            </a:ln>
          </p:spPr>
        </p:sp>
        <p:sp>
          <p:nvSpPr>
            <p:cNvPr id="476" name="Прямоугольник 475"/>
            <p:cNvSpPr/>
            <p:nvPr userDrawn="1"/>
          </p:nvSpPr>
          <p:spPr bwMode="auto">
            <a:xfrm>
              <a:off x="1890803" y="8796469"/>
              <a:ext cx="1152000" cy="3804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</p:sp>
        <p:sp>
          <p:nvSpPr>
            <p:cNvPr id="477" name="Прямоугольник 476"/>
            <p:cNvSpPr/>
            <p:nvPr userDrawn="1"/>
          </p:nvSpPr>
          <p:spPr bwMode="auto">
            <a:xfrm>
              <a:off x="1894739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</p:sp>
        <p:sp>
          <p:nvSpPr>
            <p:cNvPr id="478" name="Прямоугольник 477"/>
            <p:cNvSpPr/>
            <p:nvPr userDrawn="1"/>
          </p:nvSpPr>
          <p:spPr bwMode="auto">
            <a:xfrm>
              <a:off x="2276918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79" name="Прямоугольник 478"/>
            <p:cNvSpPr/>
            <p:nvPr userDrawn="1"/>
          </p:nvSpPr>
          <p:spPr bwMode="auto">
            <a:xfrm>
              <a:off x="2659861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480" name="Прямоугольник 479"/>
            <p:cNvSpPr/>
            <p:nvPr userDrawn="1"/>
          </p:nvSpPr>
          <p:spPr bwMode="auto">
            <a:xfrm>
              <a:off x="741989" y="8796469"/>
              <a:ext cx="1152000" cy="38399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81" name="Прямоугольник 480"/>
            <p:cNvSpPr/>
            <p:nvPr userDrawn="1"/>
          </p:nvSpPr>
          <p:spPr bwMode="auto">
            <a:xfrm>
              <a:off x="745925" y="8796469"/>
              <a:ext cx="383999" cy="38399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999"/>
              </a:schemeClr>
            </a:solidFill>
            <a:ln>
              <a:noFill/>
            </a:ln>
          </p:spPr>
        </p:sp>
        <p:sp>
          <p:nvSpPr>
            <p:cNvPr id="482" name="Прямоугольник 481"/>
            <p:cNvSpPr/>
            <p:nvPr userDrawn="1"/>
          </p:nvSpPr>
          <p:spPr bwMode="auto">
            <a:xfrm>
              <a:off x="1128103" y="8796469"/>
              <a:ext cx="383999" cy="38399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3000"/>
              </a:schemeClr>
            </a:solidFill>
            <a:ln>
              <a:noFill/>
            </a:ln>
          </p:spPr>
        </p:sp>
        <p:sp>
          <p:nvSpPr>
            <p:cNvPr id="483" name="Прямоугольник 482"/>
            <p:cNvSpPr/>
            <p:nvPr userDrawn="1"/>
          </p:nvSpPr>
          <p:spPr bwMode="auto">
            <a:xfrm>
              <a:off x="1511046" y="8796469"/>
              <a:ext cx="383999" cy="383999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6999"/>
              </a:schemeClr>
            </a:solidFill>
            <a:ln>
              <a:noFill/>
            </a:ln>
          </p:spPr>
        </p:sp>
        <p:sp>
          <p:nvSpPr>
            <p:cNvPr id="484" name="Прямоугольник 483"/>
            <p:cNvSpPr/>
            <p:nvPr userDrawn="1"/>
          </p:nvSpPr>
          <p:spPr bwMode="auto">
            <a:xfrm>
              <a:off x="-22006" y="8800197"/>
              <a:ext cx="770417" cy="3802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85" name="Прямоугольник 484"/>
            <p:cNvSpPr/>
            <p:nvPr userDrawn="1"/>
          </p:nvSpPr>
          <p:spPr bwMode="auto">
            <a:xfrm>
              <a:off x="-17473" y="8800197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86" name="Прямоугольник 485"/>
            <p:cNvSpPr/>
            <p:nvPr userDrawn="1"/>
          </p:nvSpPr>
          <p:spPr bwMode="auto">
            <a:xfrm>
              <a:off x="365469" y="8800197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980729"/>
            <a:ext cx="2743200" cy="5040559"/>
          </a:xfrm>
        </p:spPr>
        <p:txBody>
          <a:bodyPr vert="eaVert"/>
          <a:lstStyle>
            <a:lvl1pPr>
              <a:defRPr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980727"/>
            <a:ext cx="8026399" cy="5040561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14"/>
          <p:cNvSpPr>
            <a:spLocks noGrp="1"/>
          </p:cNvSpPr>
          <p:nvPr>
            <p:ph type="dt" sz="half" idx="10"/>
          </p:nvPr>
        </p:nvSpPr>
        <p:spPr bwMode="auto">
          <a:xfrm>
            <a:off x="607261" y="6109507"/>
            <a:ext cx="2844799" cy="365125"/>
          </a:xfrm>
        </p:spPr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15"/>
          <p:cNvSpPr>
            <a:spLocks noGrp="1"/>
          </p:cNvSpPr>
          <p:nvPr>
            <p:ph type="ftr" sz="quarter" idx="11"/>
          </p:nvPr>
        </p:nvSpPr>
        <p:spPr bwMode="auto">
          <a:xfrm>
            <a:off x="7758885" y="6132835"/>
            <a:ext cx="3860799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 bwMode="auto">
          <a:xfrm>
            <a:off x="5190395" y="6132835"/>
            <a:ext cx="952634" cy="365125"/>
          </a:xfrm>
        </p:spPr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3391" y="980729"/>
            <a:ext cx="10945215" cy="1002034"/>
          </a:xfrm>
          <a:prstGeom prst="rect">
            <a:avLst/>
          </a:prstGeom>
          <a:noFill/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23391" y="2060847"/>
            <a:ext cx="10945215" cy="3960439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423317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423317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sp>
        <p:nvSpPr>
          <p:cNvPr id="11" name="Заголовок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4127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052538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412775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68" y="2052538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1" name="Номер слайда 20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847861" y="1196753"/>
            <a:ext cx="6816757" cy="482453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23393" y="1196753"/>
            <a:ext cx="4011084" cy="482453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797151"/>
            <a:ext cx="7315200" cy="576063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1196751"/>
            <a:ext cx="7315200" cy="35283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445223"/>
            <a:ext cx="7315200" cy="5029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6" name="Прямоугольник 245"/>
          <p:cNvSpPr/>
          <p:nvPr userDrawn="1"/>
        </p:nvSpPr>
        <p:spPr bwMode="auto">
          <a:xfrm>
            <a:off x="759075" y="-8406"/>
            <a:ext cx="1144579" cy="86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51" name="Прямоугольник 350"/>
          <p:cNvSpPr/>
          <p:nvPr userDrawn="1"/>
        </p:nvSpPr>
        <p:spPr bwMode="auto">
          <a:xfrm>
            <a:off x="1" y="-5610"/>
            <a:ext cx="765454" cy="8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grpSp>
        <p:nvGrpSpPr>
          <p:cNvPr id="7" name="Group 6"/>
          <p:cNvGrpSpPr/>
          <p:nvPr userDrawn="1"/>
        </p:nvGrpSpPr>
        <p:grpSpPr bwMode="auto">
          <a:xfrm>
            <a:off x="2" y="-8405"/>
            <a:ext cx="12199158" cy="867598"/>
            <a:chOff x="1" y="-11207"/>
            <a:chExt cx="12199158" cy="1156798"/>
          </a:xfrm>
        </p:grpSpPr>
        <p:grpSp>
          <p:nvGrpSpPr>
            <p:cNvPr id="113" name="Группа 112"/>
            <p:cNvGrpSpPr/>
            <p:nvPr userDrawn="1"/>
          </p:nvGrpSpPr>
          <p:grpSpPr bwMode="auto">
            <a:xfrm>
              <a:off x="11052937" y="-6409"/>
              <a:ext cx="1146222" cy="1147201"/>
              <a:chOff x="8985289" y="2208431"/>
              <a:chExt cx="1153653" cy="1152000"/>
            </a:xfrm>
          </p:grpSpPr>
          <p:sp>
            <p:nvSpPr>
              <p:cNvPr id="6" name="Прямоугольник 5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5" name="Группа 4"/>
              <p:cNvGrpSpPr/>
              <p:nvPr userDrawn="1"/>
            </p:nvGrpSpPr>
            <p:grpSpPr bwMode="auto">
              <a:xfrm>
                <a:off x="8985289" y="2208431"/>
                <a:ext cx="1153653" cy="1152000"/>
                <a:chOff x="8985289" y="2208431"/>
                <a:chExt cx="1153653" cy="1152000"/>
              </a:xfrm>
            </p:grpSpPr>
            <p:sp>
              <p:nvSpPr>
                <p:cNvPr id="158" name="Прямоугольник 157"/>
                <p:cNvSpPr/>
                <p:nvPr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59" name="Прямоугольник 158"/>
                <p:cNvSpPr/>
                <p:nvPr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160" name="Прямоугольник 159"/>
                <p:cNvSpPr/>
                <p:nvPr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61" name="Прямоугольник 160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62" name="Прямоугольник 161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3" name="Прямоугольник 162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64" name="Прямоугольник 163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165" name="Прямоугольник 164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6" name="Прямоугольник 165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91" name="Группа 190"/>
            <p:cNvGrpSpPr/>
            <p:nvPr userDrawn="1"/>
          </p:nvGrpSpPr>
          <p:grpSpPr bwMode="auto">
            <a:xfrm>
              <a:off x="9908949" y="-9923"/>
              <a:ext cx="1145630" cy="1152000"/>
              <a:chOff x="8985885" y="2208431"/>
              <a:chExt cx="1153057" cy="1152000"/>
            </a:xfrm>
          </p:grpSpPr>
          <p:sp>
            <p:nvSpPr>
              <p:cNvPr id="192" name="Прямоугольник 191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193" name="Группа 192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194" name="Прямоугольник 193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195" name="Прямоугольник 194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196" name="Прямоугольник 195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197" name="Прямоугольник 196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98" name="Прямоугольник 197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99" name="Прямоугольник 198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00" name="Прямоугольник 199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01" name="Прямоугольник 200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02" name="Прямоугольник 201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03" name="Группа 202"/>
            <p:cNvGrpSpPr/>
            <p:nvPr userDrawn="1"/>
          </p:nvGrpSpPr>
          <p:grpSpPr bwMode="auto">
            <a:xfrm>
              <a:off x="8763318" y="-6409"/>
              <a:ext cx="1149082" cy="1152000"/>
              <a:chOff x="8985885" y="2208431"/>
              <a:chExt cx="1156531" cy="1152000"/>
            </a:xfrm>
          </p:grpSpPr>
          <p:sp>
            <p:nvSpPr>
              <p:cNvPr id="204" name="Прямоугольник 203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05" name="Группа 204"/>
              <p:cNvGrpSpPr/>
              <p:nvPr userDrawn="1"/>
            </p:nvGrpSpPr>
            <p:grpSpPr bwMode="auto">
              <a:xfrm>
                <a:off x="8988763" y="2208431"/>
                <a:ext cx="1153653" cy="1152000"/>
                <a:chOff x="8988763" y="2208431"/>
                <a:chExt cx="1153653" cy="1152000"/>
              </a:xfrm>
            </p:grpSpPr>
            <p:sp>
              <p:nvSpPr>
                <p:cNvPr id="206" name="Прямоугольник 205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207" name="Прямоугольник 206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208" name="Прямоугольник 207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209" name="Прямоугольник 208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210" name="Прямоугольник 209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11" name="Прямоугольник 210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12" name="Прямоугольник 211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13" name="Прямоугольник 212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14" name="Прямоугольник 213"/>
                <p:cNvSpPr/>
                <p:nvPr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15" name="Группа 214"/>
            <p:cNvGrpSpPr/>
            <p:nvPr userDrawn="1"/>
          </p:nvGrpSpPr>
          <p:grpSpPr bwMode="auto">
            <a:xfrm>
              <a:off x="7621191" y="-9923"/>
              <a:ext cx="1145630" cy="1152000"/>
              <a:chOff x="8985885" y="2208431"/>
              <a:chExt cx="1153057" cy="1152000"/>
            </a:xfrm>
          </p:grpSpPr>
          <p:sp>
            <p:nvSpPr>
              <p:cNvPr id="216" name="Прямоугольник 215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17" name="Группа 216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18" name="Прямоугольник 217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19" name="Прямоугольник 218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220" name="Прямоугольник 219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221" name="Прямоугольник 220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222" name="Прямоугольник 221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23" name="Прямоугольник 222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24" name="Прямоугольник 223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225" name="Прямоугольник 224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226" name="Прямоугольник 225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27" name="Группа 226"/>
            <p:cNvGrpSpPr/>
            <p:nvPr userDrawn="1"/>
          </p:nvGrpSpPr>
          <p:grpSpPr bwMode="auto">
            <a:xfrm>
              <a:off x="6479777" y="-9923"/>
              <a:ext cx="1145630" cy="1152000"/>
              <a:chOff x="8985885" y="2208431"/>
              <a:chExt cx="1153057" cy="1152000"/>
            </a:xfrm>
          </p:grpSpPr>
          <p:sp>
            <p:nvSpPr>
              <p:cNvPr id="228" name="Прямоугольник 227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29" name="Группа 228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30" name="Прямоугольник 229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231" name="Прямоугольник 230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232" name="Прямоугольник 231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999"/>
                  </a:schemeClr>
                </a:solidFill>
                <a:ln>
                  <a:noFill/>
                </a:ln>
              </p:spPr>
            </p:sp>
            <p:sp>
              <p:nvSpPr>
                <p:cNvPr id="233" name="Прямоугольник 232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234" name="Прямоугольник 233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235" name="Прямоугольник 234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999"/>
                  </a:schemeClr>
                </a:solidFill>
                <a:ln>
                  <a:noFill/>
                </a:ln>
              </p:spPr>
            </p:sp>
            <p:sp>
              <p:nvSpPr>
                <p:cNvPr id="236" name="Прямоугольник 235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237" name="Прямоугольник 236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38" name="Прямоугольник 237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1" name="Группа 240"/>
            <p:cNvGrpSpPr/>
            <p:nvPr userDrawn="1"/>
          </p:nvGrpSpPr>
          <p:grpSpPr bwMode="auto">
            <a:xfrm>
              <a:off x="5332234" y="-7693"/>
              <a:ext cx="1146222" cy="1152000"/>
              <a:chOff x="8985289" y="2208431"/>
              <a:chExt cx="1153653" cy="1152000"/>
            </a:xfrm>
          </p:grpSpPr>
          <p:sp>
            <p:nvSpPr>
              <p:cNvPr id="290" name="Прямоугольник 289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291" name="Группа 290"/>
              <p:cNvGrpSpPr/>
              <p:nvPr userDrawn="1"/>
            </p:nvGrpSpPr>
            <p:grpSpPr bwMode="auto">
              <a:xfrm>
                <a:off x="8985289" y="2208431"/>
                <a:ext cx="1153653" cy="1152000"/>
                <a:chOff x="8985289" y="2208431"/>
                <a:chExt cx="1153653" cy="1152000"/>
              </a:xfrm>
            </p:grpSpPr>
            <p:sp>
              <p:nvSpPr>
                <p:cNvPr id="292" name="Прямоугольник 291"/>
                <p:cNvSpPr/>
                <p:nvPr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293" name="Прямоугольник 292"/>
                <p:cNvSpPr/>
                <p:nvPr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294" name="Прямоугольник 293"/>
                <p:cNvSpPr/>
                <p:nvPr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295" name="Прямоугольник 294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96" name="Прямоугольник 295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97" name="Прямоугольник 296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98" name="Прямоугольник 297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99" name="Прямоугольник 298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00" name="Прямоугольник 299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2" name="Группа 241"/>
            <p:cNvGrpSpPr/>
            <p:nvPr userDrawn="1"/>
          </p:nvGrpSpPr>
          <p:grpSpPr bwMode="auto">
            <a:xfrm>
              <a:off x="4188246" y="-11207"/>
              <a:ext cx="1145630" cy="1152000"/>
              <a:chOff x="8985885" y="2208431"/>
              <a:chExt cx="1153057" cy="1152000"/>
            </a:xfrm>
          </p:grpSpPr>
          <p:sp>
            <p:nvSpPr>
              <p:cNvPr id="279" name="Прямоугольник 278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280" name="Группа 279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81" name="Прямоугольник 280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2" name="Прямоугольник 281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283" name="Прямоугольник 282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84" name="Прямоугольник 283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85" name="Прямоугольник 284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86" name="Прямоугольник 285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87" name="Прямоугольник 286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8" name="Прямоугольник 287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89" name="Прямоугольник 288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3" name="Группа 242"/>
            <p:cNvGrpSpPr/>
            <p:nvPr userDrawn="1"/>
          </p:nvGrpSpPr>
          <p:grpSpPr bwMode="auto">
            <a:xfrm>
              <a:off x="3042615" y="-7693"/>
              <a:ext cx="1149082" cy="1152000"/>
              <a:chOff x="8985885" y="2208431"/>
              <a:chExt cx="1156531" cy="1152000"/>
            </a:xfrm>
          </p:grpSpPr>
          <p:sp>
            <p:nvSpPr>
              <p:cNvPr id="268" name="Прямоугольник 267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69" name="Группа 268"/>
              <p:cNvGrpSpPr/>
              <p:nvPr userDrawn="1"/>
            </p:nvGrpSpPr>
            <p:grpSpPr bwMode="auto">
              <a:xfrm>
                <a:off x="8988763" y="2208431"/>
                <a:ext cx="1153653" cy="1152000"/>
                <a:chOff x="8988763" y="2208431"/>
                <a:chExt cx="1153653" cy="1152000"/>
              </a:xfrm>
            </p:grpSpPr>
            <p:sp>
              <p:nvSpPr>
                <p:cNvPr id="270" name="Прямоугольник 269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271" name="Прямоугольник 270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272" name="Прямоугольник 271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273" name="Прямоугольник 272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274" name="Прямоугольник 273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75" name="Прямоугольник 274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76" name="Прямоугольник 275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77" name="Прямоугольник 276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78" name="Прямоугольник 277"/>
                <p:cNvSpPr/>
                <p:nvPr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4" name="Группа 243"/>
            <p:cNvGrpSpPr/>
            <p:nvPr userDrawn="1"/>
          </p:nvGrpSpPr>
          <p:grpSpPr bwMode="auto">
            <a:xfrm>
              <a:off x="1900489" y="-11207"/>
              <a:ext cx="1145630" cy="1152000"/>
              <a:chOff x="8985885" y="2208431"/>
              <a:chExt cx="1153057" cy="1152000"/>
            </a:xfrm>
          </p:grpSpPr>
          <p:sp>
            <p:nvSpPr>
              <p:cNvPr id="257" name="Прямоугольник 256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58" name="Группа 257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59" name="Прямоугольник 258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60" name="Прямоугольник 259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261" name="Прямоугольник 260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262" name="Прямоугольник 261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263" name="Прямоугольник 262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64" name="Прямоугольник 263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65" name="Прямоугольник 264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266" name="Прямоугольник 265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267" name="Прямоугольник 266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4" name="Group 3"/>
            <p:cNvGrpSpPr/>
            <p:nvPr userDrawn="1"/>
          </p:nvGrpSpPr>
          <p:grpSpPr bwMode="auto">
            <a:xfrm>
              <a:off x="762985" y="-11207"/>
              <a:ext cx="1141719" cy="1156798"/>
              <a:chOff x="762985" y="-11207"/>
              <a:chExt cx="1141719" cy="1156798"/>
            </a:xfrm>
          </p:grpSpPr>
          <p:sp>
            <p:nvSpPr>
              <p:cNvPr id="248" name="Прямоугольник 247"/>
              <p:cNvSpPr/>
              <p:nvPr userDrawn="1"/>
            </p:nvSpPr>
            <p:spPr bwMode="auto">
              <a:xfrm>
                <a:off x="762985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48000"/>
                </a:schemeClr>
              </a:solidFill>
              <a:ln>
                <a:noFill/>
              </a:ln>
            </p:spPr>
          </p:sp>
          <p:sp>
            <p:nvSpPr>
              <p:cNvPr id="249" name="Прямоугольник 248"/>
              <p:cNvSpPr/>
              <p:nvPr userDrawn="1"/>
            </p:nvSpPr>
            <p:spPr bwMode="auto">
              <a:xfrm>
                <a:off x="1142702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9000"/>
                </a:schemeClr>
              </a:solidFill>
              <a:ln>
                <a:noFill/>
              </a:ln>
            </p:spPr>
          </p:sp>
          <p:sp>
            <p:nvSpPr>
              <p:cNvPr id="250" name="Прямоугольник 249"/>
              <p:cNvSpPr/>
              <p:nvPr userDrawn="1"/>
            </p:nvSpPr>
            <p:spPr bwMode="auto">
              <a:xfrm>
                <a:off x="1523178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75000"/>
                  <a:alpha val="15999"/>
                </a:schemeClr>
              </a:solidFill>
              <a:ln>
                <a:noFill/>
              </a:ln>
            </p:spPr>
          </p:sp>
          <p:sp>
            <p:nvSpPr>
              <p:cNvPr id="251" name="Прямоугольник 250"/>
              <p:cNvSpPr/>
              <p:nvPr userDrawn="1"/>
            </p:nvSpPr>
            <p:spPr bwMode="auto">
              <a:xfrm>
                <a:off x="762985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3999"/>
                </a:schemeClr>
              </a:solidFill>
              <a:ln>
                <a:noFill/>
              </a:ln>
            </p:spPr>
          </p:sp>
          <p:sp>
            <p:nvSpPr>
              <p:cNvPr id="252" name="Прямоугольник 251"/>
              <p:cNvSpPr/>
              <p:nvPr userDrawn="1"/>
            </p:nvSpPr>
            <p:spPr bwMode="auto">
              <a:xfrm>
                <a:off x="1142702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3000"/>
                </a:schemeClr>
              </a:solidFill>
              <a:ln>
                <a:noFill/>
              </a:ln>
            </p:spPr>
          </p:sp>
          <p:sp>
            <p:nvSpPr>
              <p:cNvPr id="253" name="Прямоугольник 252"/>
              <p:cNvSpPr/>
              <p:nvPr userDrawn="1"/>
            </p:nvSpPr>
            <p:spPr bwMode="auto">
              <a:xfrm>
                <a:off x="1523178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6999"/>
                </a:schemeClr>
              </a:solidFill>
              <a:ln>
                <a:noFill/>
              </a:ln>
            </p:spPr>
          </p:sp>
          <p:sp>
            <p:nvSpPr>
              <p:cNvPr id="254" name="Прямоугольник 253"/>
              <p:cNvSpPr/>
              <p:nvPr userDrawn="1"/>
            </p:nvSpPr>
            <p:spPr bwMode="auto">
              <a:xfrm>
                <a:off x="765835" y="761590"/>
                <a:ext cx="381526" cy="383999"/>
              </a:xfrm>
              <a:prstGeom prst="rect">
                <a:avLst/>
              </a:prstGeom>
              <a:solidFill>
                <a:schemeClr val="accent2">
                  <a:lumMod val="75000"/>
                  <a:alpha val="65000"/>
                </a:schemeClr>
              </a:solidFill>
              <a:ln>
                <a:noFill/>
              </a:ln>
            </p:spPr>
          </p:sp>
          <p:sp>
            <p:nvSpPr>
              <p:cNvPr id="255" name="Прямоугольник 254"/>
              <p:cNvSpPr/>
              <p:nvPr userDrawn="1"/>
            </p:nvSpPr>
            <p:spPr bwMode="auto">
              <a:xfrm>
                <a:off x="1141651" y="756792"/>
                <a:ext cx="381526" cy="383999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>
                <a:noFill/>
              </a:ln>
            </p:spPr>
          </p:sp>
          <p:sp>
            <p:nvSpPr>
              <p:cNvPr id="256" name="Прямоугольник 255"/>
              <p:cNvSpPr/>
              <p:nvPr userDrawn="1"/>
            </p:nvSpPr>
            <p:spPr bwMode="auto">
              <a:xfrm>
                <a:off x="1522127" y="756792"/>
                <a:ext cx="381526" cy="383999"/>
              </a:xfrm>
              <a:prstGeom prst="rect">
                <a:avLst/>
              </a:prstGeom>
              <a:solidFill>
                <a:schemeClr val="accent6">
                  <a:lumMod val="75000"/>
                  <a:alpha val="57000"/>
                </a:schemeClr>
              </a:solidFill>
              <a:ln>
                <a:noFill/>
              </a:ln>
            </p:spPr>
          </p:sp>
        </p:grpSp>
        <p:grpSp>
          <p:nvGrpSpPr>
            <p:cNvPr id="352" name="Группа 351"/>
            <p:cNvGrpSpPr/>
            <p:nvPr userDrawn="1"/>
          </p:nvGrpSpPr>
          <p:grpSpPr bwMode="auto">
            <a:xfrm>
              <a:off x="1" y="-7479"/>
              <a:ext cx="766505" cy="1148271"/>
              <a:chOff x="9367467" y="2208431"/>
              <a:chExt cx="771474" cy="1152000"/>
            </a:xfrm>
          </p:grpSpPr>
          <p:sp>
            <p:nvSpPr>
              <p:cNvPr id="354" name="Прямоугольник 353"/>
              <p:cNvSpPr/>
              <p:nvPr userDrawn="1"/>
            </p:nvSpPr>
            <p:spPr bwMode="auto">
              <a:xfrm>
                <a:off x="9367467" y="2592432"/>
                <a:ext cx="383999" cy="38399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0000"/>
                </a:schemeClr>
              </a:solidFill>
              <a:ln>
                <a:noFill/>
              </a:ln>
            </p:spPr>
          </p:sp>
          <p:sp>
            <p:nvSpPr>
              <p:cNvPr id="355" name="Прямоугольник 354"/>
              <p:cNvSpPr/>
              <p:nvPr userDrawn="1"/>
            </p:nvSpPr>
            <p:spPr bwMode="auto">
              <a:xfrm>
                <a:off x="9750410" y="2592432"/>
                <a:ext cx="383999" cy="383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45000"/>
                </a:schemeClr>
              </a:solidFill>
              <a:ln>
                <a:noFill/>
              </a:ln>
            </p:spPr>
          </p:sp>
          <p:sp>
            <p:nvSpPr>
              <p:cNvPr id="357" name="Прямоугольник 356"/>
              <p:cNvSpPr/>
              <p:nvPr userDrawn="1"/>
            </p:nvSpPr>
            <p:spPr bwMode="auto">
              <a:xfrm>
                <a:off x="9371999" y="2208431"/>
                <a:ext cx="383999" cy="383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58" name="Прямоугольник 357"/>
              <p:cNvSpPr/>
              <p:nvPr userDrawn="1"/>
            </p:nvSpPr>
            <p:spPr bwMode="auto">
              <a:xfrm>
                <a:off x="9754942" y="2208431"/>
                <a:ext cx="383999" cy="383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</p:sp>
          <p:sp>
            <p:nvSpPr>
              <p:cNvPr id="360" name="Прямоугольник 359"/>
              <p:cNvSpPr/>
              <p:nvPr userDrawn="1"/>
            </p:nvSpPr>
            <p:spPr bwMode="auto">
              <a:xfrm>
                <a:off x="9370942" y="2976431"/>
                <a:ext cx="383999" cy="383999"/>
              </a:xfrm>
              <a:prstGeom prst="rect">
                <a:avLst/>
              </a:prstGeom>
              <a:solidFill>
                <a:schemeClr val="tx2">
                  <a:lumMod val="75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61" name="Прямоугольник 360"/>
              <p:cNvSpPr/>
              <p:nvPr userDrawn="1"/>
            </p:nvSpPr>
            <p:spPr bwMode="auto">
              <a:xfrm>
                <a:off x="9753885" y="2976431"/>
                <a:ext cx="383999" cy="383999"/>
              </a:xfrm>
              <a:prstGeom prst="rect">
                <a:avLst/>
              </a:prstGeom>
              <a:solidFill>
                <a:schemeClr val="tx2">
                  <a:lumMod val="75000"/>
                  <a:alpha val="20000"/>
                </a:schemeClr>
              </a:solidFill>
              <a:ln>
                <a:noFill/>
              </a:ln>
            </p:spPr>
          </p:sp>
        </p:grpSp>
      </p:grpSp>
      <p:sp>
        <p:nvSpPr>
          <p:cNvPr id="483" name="Прямоугольник 482"/>
          <p:cNvSpPr/>
          <p:nvPr userDrawn="1"/>
        </p:nvSpPr>
        <p:spPr bwMode="auto">
          <a:xfrm>
            <a:off x="11049447" y="6600570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88" name="Прямоугольник 487"/>
          <p:cNvSpPr/>
          <p:nvPr userDrawn="1"/>
        </p:nvSpPr>
        <p:spPr bwMode="auto">
          <a:xfrm>
            <a:off x="11053358" y="6594997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489" name="Прямоугольник 488"/>
          <p:cNvSpPr/>
          <p:nvPr userDrawn="1"/>
        </p:nvSpPr>
        <p:spPr bwMode="auto">
          <a:xfrm>
            <a:off x="11432935" y="6600570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90" name="Прямоугольник 489"/>
          <p:cNvSpPr/>
          <p:nvPr userDrawn="1"/>
        </p:nvSpPr>
        <p:spPr bwMode="auto">
          <a:xfrm>
            <a:off x="11813271" y="6600570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72" name="Прямоугольник 471"/>
          <p:cNvSpPr/>
          <p:nvPr userDrawn="1"/>
        </p:nvSpPr>
        <p:spPr bwMode="auto">
          <a:xfrm>
            <a:off x="9905290" y="6598214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77" name="Прямоугольник 476"/>
          <p:cNvSpPr/>
          <p:nvPr userDrawn="1"/>
        </p:nvSpPr>
        <p:spPr bwMode="auto">
          <a:xfrm>
            <a:off x="9909199" y="6598214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478" name="Прямоугольник 477"/>
          <p:cNvSpPr/>
          <p:nvPr userDrawn="1"/>
        </p:nvSpPr>
        <p:spPr bwMode="auto">
          <a:xfrm>
            <a:off x="10289537" y="6681515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79" name="Прямоугольник 478"/>
          <p:cNvSpPr/>
          <p:nvPr userDrawn="1"/>
        </p:nvSpPr>
        <p:spPr bwMode="auto">
          <a:xfrm>
            <a:off x="10669114" y="6598214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461" name="Прямоугольник 460"/>
          <p:cNvSpPr/>
          <p:nvPr userDrawn="1"/>
        </p:nvSpPr>
        <p:spPr bwMode="auto">
          <a:xfrm>
            <a:off x="8760083" y="6600570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66" name="Прямоугольник 465"/>
          <p:cNvSpPr/>
          <p:nvPr userDrawn="1"/>
        </p:nvSpPr>
        <p:spPr bwMode="auto">
          <a:xfrm>
            <a:off x="8763994" y="6594997"/>
            <a:ext cx="381385" cy="25743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467" name="Прямоугольник 466"/>
          <p:cNvSpPr/>
          <p:nvPr userDrawn="1"/>
        </p:nvSpPr>
        <p:spPr bwMode="auto">
          <a:xfrm>
            <a:off x="9150709" y="6594997"/>
            <a:ext cx="381385" cy="25743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468" name="Прямоугольник 467"/>
          <p:cNvSpPr/>
          <p:nvPr userDrawn="1"/>
        </p:nvSpPr>
        <p:spPr bwMode="auto">
          <a:xfrm>
            <a:off x="9521437" y="6597036"/>
            <a:ext cx="381385" cy="25743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450" name="Прямоугольник 449"/>
          <p:cNvSpPr/>
          <p:nvPr userDrawn="1"/>
        </p:nvSpPr>
        <p:spPr bwMode="auto">
          <a:xfrm>
            <a:off x="7618378" y="6598214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455" name="Прямоугольник 454"/>
          <p:cNvSpPr/>
          <p:nvPr userDrawn="1"/>
        </p:nvSpPr>
        <p:spPr bwMode="auto">
          <a:xfrm>
            <a:off x="7622289" y="6598214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456" name="Прямоугольник 455"/>
          <p:cNvSpPr/>
          <p:nvPr userDrawn="1"/>
        </p:nvSpPr>
        <p:spPr bwMode="auto">
          <a:xfrm>
            <a:off x="8001866" y="6598214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57" name="Прямоугольник 456"/>
          <p:cNvSpPr/>
          <p:nvPr userDrawn="1"/>
        </p:nvSpPr>
        <p:spPr bwMode="auto">
          <a:xfrm>
            <a:off x="8382201" y="6598214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39" name="Прямоугольник 438"/>
          <p:cNvSpPr/>
          <p:nvPr userDrawn="1"/>
        </p:nvSpPr>
        <p:spPr bwMode="auto">
          <a:xfrm>
            <a:off x="6477385" y="6598214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44" name="Прямоугольник 443"/>
          <p:cNvSpPr/>
          <p:nvPr userDrawn="1"/>
        </p:nvSpPr>
        <p:spPr bwMode="auto">
          <a:xfrm>
            <a:off x="6481296" y="6598214"/>
            <a:ext cx="381385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3999"/>
            </a:schemeClr>
          </a:solidFill>
          <a:ln>
            <a:noFill/>
          </a:ln>
        </p:spPr>
      </p:sp>
      <p:sp>
        <p:nvSpPr>
          <p:cNvPr id="445" name="Прямоугольник 444"/>
          <p:cNvSpPr/>
          <p:nvPr userDrawn="1"/>
        </p:nvSpPr>
        <p:spPr bwMode="auto">
          <a:xfrm>
            <a:off x="6860871" y="6598214"/>
            <a:ext cx="381385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446" name="Прямоугольник 445"/>
          <p:cNvSpPr/>
          <p:nvPr userDrawn="1"/>
        </p:nvSpPr>
        <p:spPr bwMode="auto">
          <a:xfrm>
            <a:off x="7241207" y="6598214"/>
            <a:ext cx="381385" cy="257430"/>
          </a:xfrm>
          <a:prstGeom prst="rect">
            <a:avLst/>
          </a:prstGeom>
          <a:solidFill>
            <a:schemeClr val="accent4">
              <a:lumMod val="20000"/>
              <a:lumOff val="80000"/>
              <a:alpha val="26999"/>
            </a:schemeClr>
          </a:solidFill>
          <a:ln>
            <a:noFill/>
          </a:ln>
        </p:spPr>
      </p:sp>
      <p:sp>
        <p:nvSpPr>
          <p:cNvPr id="423" name="Прямоугольник 422"/>
          <p:cNvSpPr/>
          <p:nvPr userDrawn="1"/>
        </p:nvSpPr>
        <p:spPr bwMode="auto">
          <a:xfrm>
            <a:off x="5330857" y="6599709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28" name="Прямоугольник 427"/>
          <p:cNvSpPr/>
          <p:nvPr userDrawn="1"/>
        </p:nvSpPr>
        <p:spPr bwMode="auto">
          <a:xfrm>
            <a:off x="5334768" y="6599709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429" name="Прямоугольник 428"/>
          <p:cNvSpPr/>
          <p:nvPr userDrawn="1"/>
        </p:nvSpPr>
        <p:spPr bwMode="auto">
          <a:xfrm>
            <a:off x="5714343" y="6599709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30" name="Прямоугольник 429"/>
          <p:cNvSpPr/>
          <p:nvPr userDrawn="1"/>
        </p:nvSpPr>
        <p:spPr bwMode="auto">
          <a:xfrm>
            <a:off x="6094679" y="6599709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12" name="Прямоугольник 411"/>
          <p:cNvSpPr/>
          <p:nvPr userDrawn="1"/>
        </p:nvSpPr>
        <p:spPr bwMode="auto">
          <a:xfrm>
            <a:off x="4186699" y="6597353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17" name="Прямоугольник 416"/>
          <p:cNvSpPr/>
          <p:nvPr userDrawn="1"/>
        </p:nvSpPr>
        <p:spPr bwMode="auto">
          <a:xfrm>
            <a:off x="4190610" y="6597353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418" name="Прямоугольник 417"/>
          <p:cNvSpPr/>
          <p:nvPr userDrawn="1"/>
        </p:nvSpPr>
        <p:spPr bwMode="auto">
          <a:xfrm>
            <a:off x="4570186" y="6597353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19" name="Прямоугольник 418"/>
          <p:cNvSpPr/>
          <p:nvPr userDrawn="1"/>
        </p:nvSpPr>
        <p:spPr bwMode="auto">
          <a:xfrm>
            <a:off x="4950522" y="6597353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401" name="Прямоугольник 400"/>
          <p:cNvSpPr/>
          <p:nvPr userDrawn="1"/>
        </p:nvSpPr>
        <p:spPr bwMode="auto">
          <a:xfrm>
            <a:off x="3041491" y="6599709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06" name="Прямоугольник 405"/>
          <p:cNvSpPr/>
          <p:nvPr userDrawn="1"/>
        </p:nvSpPr>
        <p:spPr bwMode="auto">
          <a:xfrm>
            <a:off x="3045402" y="6599709"/>
            <a:ext cx="381385" cy="25743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407" name="Прямоугольник 406"/>
          <p:cNvSpPr/>
          <p:nvPr userDrawn="1"/>
        </p:nvSpPr>
        <p:spPr bwMode="auto">
          <a:xfrm>
            <a:off x="3424979" y="6599709"/>
            <a:ext cx="381385" cy="25743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408" name="Прямоугольник 407"/>
          <p:cNvSpPr/>
          <p:nvPr userDrawn="1"/>
        </p:nvSpPr>
        <p:spPr bwMode="auto">
          <a:xfrm>
            <a:off x="3805314" y="6599709"/>
            <a:ext cx="381385" cy="25743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390" name="Прямоугольник 389"/>
          <p:cNvSpPr/>
          <p:nvPr userDrawn="1"/>
        </p:nvSpPr>
        <p:spPr bwMode="auto">
          <a:xfrm>
            <a:off x="1899786" y="6597353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395" name="Прямоугольник 394"/>
          <p:cNvSpPr/>
          <p:nvPr userDrawn="1"/>
        </p:nvSpPr>
        <p:spPr bwMode="auto">
          <a:xfrm>
            <a:off x="1903697" y="6597353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396" name="Прямоугольник 395"/>
          <p:cNvSpPr/>
          <p:nvPr userDrawn="1"/>
        </p:nvSpPr>
        <p:spPr bwMode="auto">
          <a:xfrm>
            <a:off x="2283274" y="6597353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97" name="Прямоугольник 396"/>
          <p:cNvSpPr/>
          <p:nvPr userDrawn="1"/>
        </p:nvSpPr>
        <p:spPr bwMode="auto">
          <a:xfrm>
            <a:off x="2663610" y="6597353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379" name="Прямоугольник 378"/>
          <p:cNvSpPr/>
          <p:nvPr userDrawn="1"/>
        </p:nvSpPr>
        <p:spPr bwMode="auto">
          <a:xfrm>
            <a:off x="758793" y="6597353"/>
            <a:ext cx="1144157" cy="2574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84" name="Прямоугольник 383"/>
          <p:cNvSpPr/>
          <p:nvPr userDrawn="1"/>
        </p:nvSpPr>
        <p:spPr bwMode="auto">
          <a:xfrm>
            <a:off x="762703" y="6597353"/>
            <a:ext cx="381385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3999"/>
            </a:schemeClr>
          </a:solidFill>
          <a:ln>
            <a:noFill/>
          </a:ln>
        </p:spPr>
      </p:sp>
      <p:sp>
        <p:nvSpPr>
          <p:cNvPr id="385" name="Прямоугольник 384"/>
          <p:cNvSpPr/>
          <p:nvPr userDrawn="1"/>
        </p:nvSpPr>
        <p:spPr bwMode="auto">
          <a:xfrm>
            <a:off x="1142281" y="6597353"/>
            <a:ext cx="381385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386" name="Прямоугольник 385"/>
          <p:cNvSpPr/>
          <p:nvPr userDrawn="1"/>
        </p:nvSpPr>
        <p:spPr bwMode="auto">
          <a:xfrm>
            <a:off x="1522615" y="6597353"/>
            <a:ext cx="381385" cy="257430"/>
          </a:xfrm>
          <a:prstGeom prst="rect">
            <a:avLst/>
          </a:prstGeom>
          <a:solidFill>
            <a:schemeClr val="accent4">
              <a:lumMod val="20000"/>
              <a:lumOff val="80000"/>
              <a:alpha val="26999"/>
            </a:schemeClr>
          </a:solidFill>
          <a:ln>
            <a:noFill/>
          </a:ln>
        </p:spPr>
      </p:sp>
      <p:sp>
        <p:nvSpPr>
          <p:cNvPr id="366" name="Прямоугольник 365"/>
          <p:cNvSpPr/>
          <p:nvPr userDrawn="1"/>
        </p:nvSpPr>
        <p:spPr bwMode="auto">
          <a:xfrm>
            <a:off x="-1" y="6599851"/>
            <a:ext cx="765171" cy="254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70" name="Прямоугольник 369"/>
          <p:cNvSpPr/>
          <p:nvPr userDrawn="1"/>
        </p:nvSpPr>
        <p:spPr bwMode="auto">
          <a:xfrm>
            <a:off x="4502" y="6599853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71" name="Прямоугольник 370"/>
          <p:cNvSpPr/>
          <p:nvPr userDrawn="1"/>
        </p:nvSpPr>
        <p:spPr bwMode="auto">
          <a:xfrm>
            <a:off x="384838" y="6599853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3" name="Текст 2"/>
          <p:cNvSpPr>
            <a:spLocks noGrp="1"/>
          </p:cNvSpPr>
          <p:nvPr userDrawn="1">
            <p:ph type="body" idx="1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 userDrawn="1">
            <p:ph type="title"/>
          </p:nvPr>
        </p:nvSpPr>
        <p:spPr bwMode="auto">
          <a:xfrm>
            <a:off x="2676487" y="220639"/>
            <a:ext cx="6750078" cy="856127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54" name="Номер слайда 5"/>
          <p:cNvSpPr>
            <a:spLocks noGrp="1"/>
          </p:cNvSpPr>
          <p:nvPr userDrawn="1">
            <p:ph type="sldNum" sz="quarter" idx="4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sp>
        <p:nvSpPr>
          <p:cNvPr id="151" name="Дата 3"/>
          <p:cNvSpPr>
            <a:spLocks noGrp="1"/>
          </p:cNvSpPr>
          <p:nvPr userDrawn="1">
            <p:ph type="dt" sz="half" idx="2"/>
          </p:nvPr>
        </p:nvSpPr>
        <p:spPr bwMode="auto">
          <a:xfrm>
            <a:off x="607261" y="610950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52" name="Нижний колонтитул 4"/>
          <p:cNvSpPr>
            <a:spLocks noGrp="1"/>
          </p:cNvSpPr>
          <p:nvPr userDrawn="1">
            <p:ph type="ftr" sz="quarter" idx="3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ctr" defTabSz="914400">
        <a:spcBef>
          <a:spcPts val="0"/>
        </a:spcBef>
        <a:buNone/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2082730" y="2278529"/>
            <a:ext cx="8026539" cy="1429435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 algn="ctr">
              <a:defRPr/>
            </a:pPr>
            <a:r>
              <a:rPr sz="2200" b="1"/>
              <a:t>Отзыв</a:t>
            </a:r>
            <a:endParaRPr sz="2200" b="1"/>
          </a:p>
          <a:p>
            <a:pPr algn="ctr">
              <a:defRPr/>
            </a:pPr>
            <a:r>
              <a:rPr sz="2200" b="1"/>
              <a:t>о практической подготовке</a:t>
            </a:r>
            <a:endParaRPr sz="2200" b="1"/>
          </a:p>
          <a:p>
            <a:pPr>
              <a:defRPr/>
            </a:pPr>
            <a:r>
              <a:rPr sz="2200" b="1"/>
              <a:t>по специальности</a:t>
            </a:r>
            <a:br>
              <a:rPr sz="9000"/>
            </a:br>
            <a:r>
              <a:rPr lang="ru-RU" sz="2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09.02.07  Информационные системы и программирование</a:t>
            </a:r>
            <a:br>
              <a:rPr lang="ru-RU" sz="22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</a:br>
            <a:endParaRPr sz="2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055860615" name="image1.png"/>
          <p:cNvPicPr/>
          <p:nvPr/>
        </p:nvPicPr>
        <p:blipFill>
          <a:blip r:embed="rId2"/>
          <a:srcRect l="0" t="0" r="0" b="0"/>
          <a:stretch/>
        </p:blipFill>
        <p:spPr bwMode="auto">
          <a:xfrm rot="0" flipH="0" flipV="0">
            <a:off x="2531708" y="0"/>
            <a:ext cx="7128582" cy="843296"/>
          </a:xfrm>
          <a:prstGeom prst="rect">
            <a:avLst/>
          </a:prstGeom>
          <a:ln/>
        </p:spPr>
      </p:pic>
      <p:sp>
        <p:nvSpPr>
          <p:cNvPr id="1861812790" name=""/>
          <p:cNvSpPr txBox="1"/>
          <p:nvPr/>
        </p:nvSpPr>
        <p:spPr bwMode="auto">
          <a:xfrm flipH="0" flipV="0">
            <a:off x="236568" y="4282955"/>
            <a:ext cx="4335964" cy="146307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Подготовили студенты</a:t>
            </a:r>
            <a:endParaRPr lang="ru-RU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b="0" i="1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Чугунов Павел</a:t>
            </a:r>
            <a:endParaRPr b="0" i="1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b="0" i="1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Каменский Дмитрий</a:t>
            </a:r>
            <a:endParaRPr i="1"/>
          </a:p>
          <a:p>
            <a:pPr>
              <a:defRPr/>
            </a:pPr>
            <a:r>
              <a:rPr i="1"/>
              <a:t>Буроменский Никита</a:t>
            </a:r>
            <a:endParaRPr i="1"/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группы</a:t>
            </a:r>
            <a:r>
              <a:rPr i="1"/>
              <a:t> </a:t>
            </a:r>
            <a:r>
              <a:rPr lang="ru-RU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ИСП-411-Д</a:t>
            </a:r>
            <a:endParaRPr b="0" i="1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53425673" name=""/>
          <p:cNvSpPr txBox="1"/>
          <p:nvPr/>
        </p:nvSpPr>
        <p:spPr bwMode="auto">
          <a:xfrm flipH="0" flipV="0">
            <a:off x="5140351" y="6097910"/>
            <a:ext cx="1911513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Январь, 2022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1254191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474167"/>
            <a:ext cx="10515600" cy="1410540"/>
          </a:xfrm>
        </p:spPr>
        <p:txBody>
          <a:bodyPr/>
          <a:lstStyle/>
          <a:p>
            <a:pPr algn="ctr">
              <a:defRPr/>
            </a:pPr>
            <a:r>
              <a:rPr sz="5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Место прохождения практики</a:t>
            </a:r>
            <a:endParaRPr/>
          </a:p>
        </p:txBody>
      </p:sp>
      <p:sp>
        <p:nvSpPr>
          <p:cNvPr id="2137336481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38199" y="1610379"/>
            <a:ext cx="10515600" cy="4882060"/>
          </a:xfrm>
        </p:spPr>
        <p:txBody>
          <a:bodyPr/>
          <a:lstStyle/>
          <a:p>
            <a:pPr marL="0" indent="0" algn="ctr">
              <a:buFont typeface="Arial"/>
              <a:buNone/>
              <a:defRPr/>
            </a:pPr>
            <a:r>
              <a:rPr b="1"/>
              <a:t>РосГидроМет</a:t>
            </a:r>
            <a:endParaRPr/>
          </a:p>
          <a:p>
            <a:pPr marL="0" indent="0" algn="ctr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Федеральная служба по гидрометеорологии и мониторингу окружающей среды в своей деятельности руководствуется Конституцией Российской Федерации, федеральными конституционными законами, федеральными законами, указами и расп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оряжениями Президента Российской Федерации, постановлениями и распоряжениями Правительства Российской Федерации, нормативными правовыми актами Министерства природных ресурсов и экологии Российской Федерации, а также другими нормативными и правовыми актами.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3444841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1518057" y="1334261"/>
            <a:ext cx="9361194" cy="85612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algn="ctr">
              <a:defRPr/>
            </a:pPr>
            <a:r>
              <a:rPr lang="ru-RU" b="0" i="0" u="none" strike="noStrike" cap="none" spc="0">
                <a:solidFill/>
                <a:latin typeface="Arial"/>
                <a:ea typeface="Arial"/>
                <a:cs typeface="Arial"/>
              </a:rPr>
              <a:t>Стратегическими целями Росгидромета в свете реализации поручений руководства страны являются</a:t>
            </a:r>
            <a:r>
              <a:rPr lang="ru-RU" b="0" i="0" u="none" strike="noStrike" cap="none" spc="0">
                <a:solidFill/>
                <a:latin typeface="Arial"/>
                <a:ea typeface="Arial"/>
                <a:cs typeface="Arial"/>
              </a:rPr>
              <a:t>:</a:t>
            </a:r>
            <a:endParaRPr lang="ru-RU" b="0" i="0" u="none" strike="noStrike" cap="none" spc="0">
              <a:solidFill/>
              <a:latin typeface="Arial"/>
              <a:cs typeface="Arial"/>
            </a:endParaRPr>
          </a:p>
        </p:txBody>
      </p:sp>
      <p:sp>
        <p:nvSpPr>
          <p:cNvPr id="792441406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38199" y="2614158"/>
            <a:ext cx="10515600" cy="484826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25000" lnSpcReduction="15000"/>
          </a:bodyPr>
          <a:lstStyle/>
          <a:p>
            <a:pPr marL="914400" indent="-228600" algn="l">
              <a:lnSpc>
                <a:spcPct val="150000"/>
              </a:lnSpc>
              <a:spcAft>
                <a:spcPts val="0"/>
              </a:spcAft>
              <a:defRPr/>
            </a:pPr>
            <a:r>
              <a:rPr lang="ru-RU" sz="8000" b="0" i="0" u="none" strike="noStrike" cap="none" spc="0">
                <a:solidFill/>
                <a:latin typeface="Arial"/>
                <a:ea typeface="Arial"/>
                <a:cs typeface="Arial"/>
              </a:rPr>
              <a:t>обеспечение защищенности жизненно важных интересов личности, общества и государства от воздействия опасных природных явлений, изменений климата (обеспечение гидрометеорологической безопасности);</a:t>
            </a:r>
            <a:endParaRPr sz="8000" b="0" i="0" u="none" strike="noStrike" cap="none" spc="0">
              <a:solidFill/>
              <a:latin typeface="Arial"/>
              <a:cs typeface="Arial"/>
            </a:endParaRPr>
          </a:p>
          <a:p>
            <a:pPr marL="914400" indent="-228600" algn="l">
              <a:lnSpc>
                <a:spcPct val="150000"/>
              </a:lnSpc>
              <a:spcAft>
                <a:spcPts val="0"/>
              </a:spcAft>
              <a:defRPr/>
            </a:pPr>
            <a:r>
              <a:rPr lang="ru-RU" sz="8000" b="0" i="0" u="none" strike="noStrike" cap="none" spc="0">
                <a:solidFill/>
                <a:latin typeface="Arial"/>
                <a:ea typeface="Arial"/>
                <a:cs typeface="Arial"/>
              </a:rPr>
              <a:t>обеспечение потребностей населения, органов государственной власти, сектор</a:t>
            </a:r>
            <a:r>
              <a:rPr lang="ru-RU" sz="8000" b="0" i="0" u="none" strike="noStrike" cap="none" spc="0">
                <a:solidFill/>
                <a:latin typeface="Arial"/>
                <a:ea typeface="Arial"/>
                <a:cs typeface="Arial"/>
              </a:rPr>
              <a:t>ов экономики, Вооруженных Сил Российской Федерации, Единой государственной системы предупреждения и ликвидации чрезвычайных ситуаций в гидрометеорологической, гелиогеофизической информации, а также в информации о состоянии окружающей среды, ее загрязнении;</a:t>
            </a:r>
            <a:endParaRPr sz="8000" b="0" i="0" u="none" strike="noStrike" cap="none" spc="0">
              <a:solidFill/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098560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-9757" y="1027163"/>
            <a:ext cx="12208964" cy="530517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914400" indent="-228600" algn="l">
              <a:lnSpc>
                <a:spcPct val="150000"/>
              </a:lnSpc>
              <a:spcAft>
                <a:spcPts val="0"/>
              </a:spcAft>
              <a:defRPr/>
            </a:pPr>
            <a:r>
              <a:rPr lang="ru-RU" sz="2400" b="0" i="0" u="none" strike="noStrike" cap="none" spc="0">
                <a:solidFill/>
                <a:latin typeface="Arial"/>
                <a:ea typeface="Arial"/>
                <a:cs typeface="Arial"/>
              </a:rPr>
              <a:t>Гидрометеорологическое обеспечение деятельности Российской Федерации в Арктике, Антарктике (в районе действия Договора об Антарктике) и Мировом океане.</a:t>
            </a:r>
            <a:endParaRPr sz="2400" b="0" i="0" u="none" strike="noStrike" cap="none" spc="0">
              <a:solidFill/>
              <a:latin typeface="Arial"/>
              <a:cs typeface="Arial"/>
            </a:endParaRPr>
          </a:p>
          <a:p>
            <a:pPr marL="91440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0" i="0" u="none" strike="noStrike" cap="none" spc="0">
                <a:solidFill/>
                <a:latin typeface="Arial"/>
                <a:ea typeface="Arial"/>
                <a:cs typeface="Arial"/>
              </a:rPr>
              <a:t>Государственный надзор за проведением работ по активному воздействию на метеорологические и другие геофизические процессы на территории Российской Федерации,</a:t>
            </a:r>
            <a:endParaRPr sz="2400" b="0" i="0" u="none" strike="noStrike" cap="none" spc="0">
              <a:solidFill/>
              <a:latin typeface="Times New Roman"/>
              <a:cs typeface="Times New Roman"/>
            </a:endParaRPr>
          </a:p>
          <a:p>
            <a:pPr marL="91440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0" i="0" u="none" strike="noStrike" cap="none" spc="0">
                <a:solidFill/>
                <a:latin typeface="Arial"/>
                <a:ea typeface="Arial"/>
                <a:cs typeface="Arial"/>
              </a:rPr>
              <a:t>Государственный мониторинг атмосферного воздуха.</a:t>
            </a:r>
            <a:endParaRPr sz="2400" b="0" i="0" u="none" strike="noStrike" cap="none" spc="0">
              <a:solidFill/>
              <a:latin typeface="Times New Roman"/>
              <a:cs typeface="Times New Roman"/>
            </a:endParaRPr>
          </a:p>
          <a:p>
            <a:pPr marL="91440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0" i="0" u="none" strike="noStrike" cap="none" spc="0">
                <a:solidFill/>
                <a:latin typeface="Arial"/>
                <a:ea typeface="Arial"/>
                <a:cs typeface="Arial"/>
              </a:rPr>
              <a:t>Лицензирование отдельных видов деятельности, отнесённых к компетенции Службы в соответствии с законодательством Российской Федерации.</a:t>
            </a:r>
            <a:endParaRPr sz="2400" b="0" i="0" u="none" strike="noStrike" cap="none" spc="0">
              <a:solidFill/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3981758" name="Заголовок 1"/>
          <p:cNvSpPr>
            <a:spLocks noGrp="1"/>
          </p:cNvSpPr>
          <p:nvPr>
            <p:ph type="title"/>
          </p:nvPr>
        </p:nvSpPr>
        <p:spPr bwMode="auto">
          <a:xfrm>
            <a:off x="2720960" y="857662"/>
            <a:ext cx="6750078" cy="856127"/>
          </a:xfrm>
        </p:spPr>
        <p:txBody>
          <a:bodyPr/>
          <a:lstStyle/>
          <a:p>
            <a:pPr algn="ctr">
              <a:defRPr/>
            </a:pPr>
            <a:r>
              <a:rPr lang="ru-RU" sz="4000" b="0" i="0" u="none" strike="noStrike" cap="none" spc="0">
                <a:solidFill/>
                <a:latin typeface="Arial"/>
                <a:ea typeface="Arial"/>
                <a:cs typeface="Arial"/>
              </a:rPr>
              <a:t>Структура предприятия</a:t>
            </a:r>
            <a:endParaRPr lang="ru-RU" b="0" i="0" u="none" strike="noStrike" cap="none" spc="0">
              <a:solidFill/>
              <a:latin typeface="Arial"/>
              <a:cs typeface="Arial"/>
            </a:endParaRPr>
          </a:p>
        </p:txBody>
      </p:sp>
      <p:sp>
        <p:nvSpPr>
          <p:cNvPr id="738856869" name="Объект 2"/>
          <p:cNvSpPr>
            <a:spLocks noGrp="1"/>
          </p:cNvSpPr>
          <p:nvPr>
            <p:ph idx="1"/>
          </p:nvPr>
        </p:nvSpPr>
        <p:spPr bwMode="auto">
          <a:xfrm>
            <a:off x="609599" y="1650178"/>
            <a:ext cx="10972800" cy="460851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70000" lnSpcReduction="6000"/>
          </a:bodyPr>
          <a:lstStyle/>
          <a:p>
            <a:pPr marL="0" indent="0" algn="ctr">
              <a:buFont typeface="Arial"/>
              <a:buNone/>
              <a:defRPr/>
            </a:pPr>
            <a:r>
              <a:rPr sz="2800" b="0" i="1">
                <a:solidFill>
                  <a:srgbClr val="1D2627"/>
                </a:solidFill>
                <a:latin typeface="Arial"/>
                <a:ea typeface="Arial"/>
                <a:cs typeface="Arial"/>
              </a:rPr>
              <a:t>Территориальная структура Росгидромета практически совпадает с контурами федеральных округов России. В настоящее время в состав Службы входят семь территориальных органов — департаментов Росгидромета по федеральным округам:</a:t>
            </a:r>
            <a:endParaRPr sz="2800" b="0" i="1">
              <a:solidFill>
                <a:srgbClr val="1D2627"/>
              </a:solidFill>
              <a:latin typeface="Arial"/>
              <a:ea typeface="Arial"/>
              <a:cs typeface="Arial"/>
            </a:endParaRPr>
          </a:p>
          <a:p>
            <a:pPr marL="0" indent="0" algn="ctr">
              <a:buFont typeface="Arial"/>
              <a:buNone/>
              <a:defRPr/>
            </a:pPr>
            <a:endParaRPr sz="9000" b="0" i="1"/>
          </a:p>
          <a:p>
            <a:pPr marL="457200" indent="-228600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ru-RU" sz="2600" b="0" i="0" u="none" strike="noStrike" cap="none" spc="0">
                <a:solidFill>
                  <a:srgbClr val="1D2627"/>
                </a:solidFill>
                <a:latin typeface="Arial"/>
                <a:ea typeface="Arial"/>
                <a:cs typeface="Arial"/>
              </a:rPr>
              <a:t>Департамент Росгидромета по Дальневосточному федеральному округу (Департамент Росгидромета по ДФО),</a:t>
            </a:r>
            <a:endParaRPr lang="ru-RU" sz="2600" b="0" i="0" u="none" strike="noStrike" cap="none" spc="0">
              <a:solidFill>
                <a:srgbClr val="1D2627"/>
              </a:solidFill>
              <a:latin typeface="Arial"/>
              <a:cs typeface="Arial"/>
            </a:endParaRPr>
          </a:p>
          <a:p>
            <a:pPr marL="457200" indent="-228600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ru-RU" sz="2600" b="0" i="0" u="none" strike="noStrike" cap="none" spc="0">
                <a:solidFill>
                  <a:srgbClr val="1D2627"/>
                </a:solidFill>
                <a:latin typeface="Arial"/>
                <a:ea typeface="Arial"/>
                <a:cs typeface="Arial"/>
              </a:rPr>
              <a:t>Департамент Росгидромета по Приволжскому федеральному округу (Департамент Росгидромета по ПФО),</a:t>
            </a:r>
            <a:endParaRPr lang="ru-RU" sz="2600" b="0" i="0" u="none" strike="noStrike" cap="none" spc="0">
              <a:solidFill>
                <a:srgbClr val="1D2627"/>
              </a:solidFill>
              <a:latin typeface="Arial"/>
              <a:cs typeface="Arial"/>
            </a:endParaRPr>
          </a:p>
          <a:p>
            <a:pPr marL="457200" indent="-228600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ru-RU" sz="2600" b="0" i="0" u="none" strike="noStrike" cap="none" spc="0">
                <a:solidFill>
                  <a:srgbClr val="1D2627"/>
                </a:solidFill>
                <a:latin typeface="Arial"/>
                <a:ea typeface="Arial"/>
                <a:cs typeface="Arial"/>
              </a:rPr>
              <a:t>Департамент Росгидромета по Северо-Западному федеральному округу (Департамент Росгидромета по СЗФО),</a:t>
            </a:r>
            <a:endParaRPr lang="ru-RU" sz="2600" b="0" i="0" u="none" strike="noStrike" cap="none" spc="0">
              <a:solidFill>
                <a:srgbClr val="1D2627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8323670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38199" y="691624"/>
            <a:ext cx="10515600" cy="595264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30000" lnSpcReduction="14000"/>
          </a:bodyPr>
          <a:lstStyle/>
          <a:p>
            <a:pPr marL="457200" indent="-228600" algn="ctr">
              <a:lnSpc>
                <a:spcPct val="150000"/>
              </a:lnSpc>
              <a:spcAft>
                <a:spcPts val="0"/>
              </a:spcAft>
              <a:defRPr/>
            </a:pPr>
            <a:r>
              <a:rPr sz="9000">
                <a:solidFill>
                  <a:srgbClr val="1D2627"/>
                </a:solidFill>
                <a:latin typeface="Arial"/>
                <a:ea typeface="Arial"/>
                <a:cs typeface="Arial"/>
              </a:rPr>
              <a:t>Департамент Росгидромета по Сибирскому федеральному округу (Департамент Росгидромета по СФО),</a:t>
            </a:r>
            <a:endParaRPr sz="9000" u="none">
              <a:solidFill>
                <a:srgbClr val="1D2627"/>
              </a:solidFill>
              <a:latin typeface="Arial"/>
              <a:ea typeface="Arial"/>
              <a:cs typeface="Arial"/>
            </a:endParaRPr>
          </a:p>
          <a:p>
            <a:pPr marL="457200" indent="-228600" algn="ctr">
              <a:lnSpc>
                <a:spcPct val="150000"/>
              </a:lnSpc>
              <a:spcAft>
                <a:spcPts val="0"/>
              </a:spcAft>
              <a:defRPr/>
            </a:pPr>
            <a:r>
              <a:rPr sz="9000">
                <a:solidFill>
                  <a:srgbClr val="1D2627"/>
                </a:solidFill>
                <a:latin typeface="Arial"/>
                <a:ea typeface="Arial"/>
                <a:cs typeface="Arial"/>
              </a:rPr>
              <a:t>Департамент Росгидромета по Уральскому федеральному округу (Департамент Росгидромета по УФО),</a:t>
            </a:r>
            <a:endParaRPr sz="9000" u="none">
              <a:solidFill>
                <a:srgbClr val="1D2627"/>
              </a:solidFill>
              <a:latin typeface="Arial"/>
              <a:ea typeface="Arial"/>
              <a:cs typeface="Arial"/>
            </a:endParaRPr>
          </a:p>
          <a:p>
            <a:pPr marL="457200" indent="-228600" algn="ctr">
              <a:lnSpc>
                <a:spcPct val="150000"/>
              </a:lnSpc>
              <a:spcAft>
                <a:spcPts val="0"/>
              </a:spcAft>
              <a:defRPr/>
            </a:pPr>
            <a:r>
              <a:rPr sz="9000">
                <a:solidFill>
                  <a:srgbClr val="1D2627"/>
                </a:solidFill>
                <a:latin typeface="Arial"/>
                <a:ea typeface="Arial"/>
                <a:cs typeface="Arial"/>
              </a:rPr>
              <a:t>Департамент Росгидромета по Центральному федеральному округу (Департамент Росгидромета по ЦФО),</a:t>
            </a:r>
            <a:endParaRPr sz="9000">
              <a:solidFill>
                <a:srgbClr val="1D2627"/>
              </a:solidFill>
              <a:latin typeface="Arial"/>
              <a:ea typeface="Arial"/>
              <a:cs typeface="Arial"/>
            </a:endParaRPr>
          </a:p>
          <a:p>
            <a:pPr marL="457200" indent="-228600" algn="ctr">
              <a:lnSpc>
                <a:spcPct val="150000"/>
              </a:lnSpc>
              <a:spcAft>
                <a:spcPts val="0"/>
              </a:spcAft>
              <a:defRPr/>
            </a:pPr>
            <a:r>
              <a:rPr sz="9000">
                <a:solidFill>
                  <a:srgbClr val="1D2627"/>
                </a:solidFill>
                <a:latin typeface="Arial"/>
                <a:ea typeface="Arial"/>
                <a:cs typeface="Arial"/>
              </a:rPr>
              <a:t>Департамент Росгидромета по Южному и Северо-Кавказскому федеральному округу (Департамент Росгидромета по ЮФО и СКФО),</a:t>
            </a:r>
            <a:endParaRPr sz="9000" u="none">
              <a:solidFill>
                <a:srgbClr val="1D2627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3124412" name="Заголовок 1"/>
          <p:cNvSpPr>
            <a:spLocks noGrp="1"/>
          </p:cNvSpPr>
          <p:nvPr>
            <p:ph type="title"/>
          </p:nvPr>
        </p:nvSpPr>
        <p:spPr bwMode="auto">
          <a:xfrm>
            <a:off x="2697819" y="948665"/>
            <a:ext cx="6750078" cy="856127"/>
          </a:xfrm>
        </p:spPr>
        <p:txBody>
          <a:bodyPr/>
          <a:lstStyle/>
          <a:p>
            <a:pPr algn="ctr">
              <a:defRPr/>
            </a:pPr>
            <a:r>
              <a:rPr lang="ru-RU" sz="4000" b="0" i="0" u="none" strike="noStrike" cap="none" spc="0">
                <a:solidFill/>
                <a:latin typeface="Arial"/>
                <a:cs typeface="Arial"/>
              </a:rPr>
              <a:t>Фото места прохождения практики:</a:t>
            </a:r>
            <a:endParaRPr/>
          </a:p>
        </p:txBody>
      </p:sp>
      <p:pic>
        <p:nvPicPr>
          <p:cNvPr id="175867350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369478" y="2107163"/>
            <a:ext cx="4166415" cy="3115046"/>
          </a:xfrm>
          <a:prstGeom prst="rect">
            <a:avLst/>
          </a:prstGeom>
        </p:spPr>
      </p:pic>
      <p:pic>
        <p:nvPicPr>
          <p:cNvPr id="17589119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51527" y="3889680"/>
            <a:ext cx="3396370" cy="25472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9040632" name="Заголовок 1"/>
          <p:cNvSpPr>
            <a:spLocks noGrp="1"/>
          </p:cNvSpPr>
          <p:nvPr>
            <p:ph type="title"/>
          </p:nvPr>
        </p:nvSpPr>
        <p:spPr bwMode="auto">
          <a:xfrm>
            <a:off x="2676487" y="1904289"/>
            <a:ext cx="6750078" cy="856127"/>
          </a:xfrm>
        </p:spPr>
        <p:txBody>
          <a:bodyPr/>
          <a:lstStyle/>
          <a:p>
            <a:pPr>
              <a:defRPr/>
            </a:pPr>
            <a:r>
              <a:rPr lang="ru-RU" sz="4000" b="0" i="0" u="none" strike="noStrike" cap="none" spc="0">
                <a:solidFill/>
                <a:latin typeface="Arial"/>
                <a:ea typeface="Arial"/>
                <a:cs typeface="Arial"/>
              </a:rPr>
              <a:t>Должностные обязанности</a:t>
            </a:r>
            <a:endParaRPr lang="ru-RU" sz="4000" b="0" i="0" u="none" strike="noStrike" cap="none" spc="0">
              <a:solidFill/>
              <a:latin typeface="Arial"/>
              <a:cs typeface="Arial"/>
            </a:endParaRPr>
          </a:p>
        </p:txBody>
      </p:sp>
      <p:sp>
        <p:nvSpPr>
          <p:cNvPr id="248946661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565127" y="2760417"/>
            <a:ext cx="10972800" cy="311952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lang="ru-RU" sz="2600" b="0" i="0" u="none" strike="noStrike" cap="none" spc="0">
                <a:solidFill/>
                <a:latin typeface="Arial"/>
                <a:ea typeface="Arial"/>
                <a:cs typeface="Arial"/>
              </a:rPr>
              <a:t>Проведение видеоконференций.</a:t>
            </a:r>
            <a:endParaRPr lang="ru-RU" sz="2600" b="0" i="0" u="none" strike="noStrike" cap="none" spc="0">
              <a:solidFill/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lang="ru-RU" sz="2600" b="0" i="0" u="none" strike="noStrike" cap="none" spc="0">
                <a:solidFill/>
                <a:latin typeface="Arial"/>
                <a:ea typeface="Arial"/>
                <a:cs typeface="Arial"/>
              </a:rPr>
              <a:t>Планирование ВКС на СМS (Cisco Meeting Server). </a:t>
            </a:r>
            <a:endParaRPr lang="ru-RU" sz="2600" b="0" i="0" u="none" strike="noStrike" cap="none" spc="0">
              <a:solidFill/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lang="ru-RU" sz="2600" b="0" i="0" u="none" strike="noStrike" cap="none" spc="0">
                <a:solidFill/>
                <a:latin typeface="Arial"/>
                <a:ea typeface="Arial"/>
                <a:cs typeface="Arial"/>
              </a:rPr>
              <a:t>Работа с записями ВКС. ( Cond + CMS )</a:t>
            </a:r>
            <a:endParaRPr lang="ru-RU" sz="2600" b="0" i="0" u="none" strike="noStrike" cap="none" spc="0">
              <a:solidFill/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3393276" name="Заголовок 1"/>
          <p:cNvSpPr>
            <a:spLocks noGrp="1"/>
          </p:cNvSpPr>
          <p:nvPr>
            <p:ph type="title"/>
          </p:nvPr>
        </p:nvSpPr>
        <p:spPr bwMode="auto">
          <a:xfrm>
            <a:off x="2676487" y="1373100"/>
            <a:ext cx="6750078" cy="856127"/>
          </a:xfrm>
        </p:spPr>
        <p:txBody>
          <a:bodyPr/>
          <a:lstStyle/>
          <a:p>
            <a:pPr>
              <a:defRPr/>
            </a:pPr>
            <a:r>
              <a:rPr lang="ru-RU" sz="4000" b="0" i="0" u="none" strike="noStrike" cap="none" spc="0">
                <a:solidFill/>
                <a:latin typeface="Arial"/>
                <a:ea typeface="Arial"/>
                <a:cs typeface="Arial"/>
              </a:rPr>
              <a:t>Структура отдела</a:t>
            </a:r>
            <a:endParaRPr/>
          </a:p>
        </p:txBody>
      </p:sp>
      <p:pic>
        <p:nvPicPr>
          <p:cNvPr id="179898523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221276" y="2229228"/>
            <a:ext cx="1660501" cy="39823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asic">
  <a:themeElements>
    <a:clrScheme name="Color">
      <a:dk1>
        <a:srgbClr val="0F243E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Классическая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ONLYOFFICE/7.2.1.36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2022-12-26T19:19:02Z</dcterms:modified>
  <cp:category/>
  <cp:contentStatus/>
  <cp:version/>
</cp:coreProperties>
</file>