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2" r:id="rId2"/>
    <p:sldId id="359" r:id="rId3"/>
    <p:sldId id="373" r:id="rId4"/>
    <p:sldId id="374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Row>
  </a:tblStyle>
  <a:tblStyle styleId="{69012ECD-51FC-41F1-AA8D-1B2483CD663E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Row>
  </a:tblStyle>
  <a:tblStyle styleId="{073A0DAA-6AF3-43AB-8588-CEC1D06C72B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CB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0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  <a:tblStyle styleId="{10A1B5D5-9B99-4C35-A422-299274C87663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BF1E9"/>
          </a:solidFill>
        </a:fill>
      </a:tcStyle>
    </a:band1H>
    <a:band1V>
      <a:tcStyle>
        <a:tcBdr/>
        <a:fill>
          <a:solidFill>
            <a:srgbClr val="EBF1E9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Row>
  </a:tblStyle>
  <a:tblStyle styleId="{93296810-A885-4BE3-A3E7-6D5BEEA58F3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BF1E9"/>
          </a:solidFill>
        </a:fill>
      </a:tcStyle>
    </a:wholeTbl>
    <a:band1H>
      <a:tcStyle>
        <a:tcBdr/>
        <a:fill>
          <a:solidFill>
            <a:srgbClr val="D5E3C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5E3C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70AD4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70AD47"/>
          </a:solidFill>
        </a:fill>
      </a:tcStyle>
    </a:firstRow>
  </a:tblStyle>
  <a:tblStyle styleId="{1E171933-4619-4E11-9A3F-F7608DF75F8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FFF4E7"/>
          </a:solidFill>
        </a:fill>
      </a:tcStyle>
    </a:band1H>
    <a:band1V>
      <a:tcStyle>
        <a:tcBdr/>
        <a:fill>
          <a:solidFill>
            <a:srgbClr val="FFF4E7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firstRow>
  </a:tblStyle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EB344D84-9AFB-497E-A393-DC336BA19D2E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7E7"/>
          </a:solidFill>
        </a:fill>
      </a:tcStyle>
    </a:band1H>
    <a:band1V>
      <a:tcStyle>
        <a:tcBdr/>
        <a:fill>
          <a:solidFill>
            <a:srgbClr val="E7E7E7"/>
          </a:solidFill>
        </a:fill>
      </a:tcStyle>
    </a:band1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  <a:tblStyle styleId="{2A488322-F2BA-4B5B-9748-0D474271808F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7E7"/>
          </a:solidFill>
        </a:fill>
      </a:tcStyle>
    </a:band1H>
    <a:band1V>
      <a:tcStyle>
        <a:tcBdr/>
        <a:fill>
          <a:solidFill>
            <a:srgbClr val="E7E7E7"/>
          </a:solidFill>
        </a:fill>
      </a:tcStyle>
    </a:band1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70AD47"/>
          </a:solidFill>
        </a:fill>
      </a:tcStyle>
    </a:firstRow>
  </a:tblStyle>
  <a:tblStyle styleId="{5A111915-BE36-4E01-A7E5-04B1672EAD3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Row>
  </a:tblStyle>
  <a:tblStyle styleId="{74C1A8A3-306A-4EB7-A6B1-4F7E0EB9C5D6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7E7"/>
          </a:solidFill>
        </a:fill>
      </a:tcStyle>
    </a:band1H>
    <a:band1V>
      <a:tcStyle>
        <a:tcBdr/>
        <a:fill>
          <a:solidFill>
            <a:srgbClr val="E7E7E7"/>
          </a:solidFill>
        </a:fill>
      </a:tcStyle>
    </a:band1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EB9631B5-78F2-41C9-869B-9F39066F8104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7E7"/>
          </a:solidFill>
        </a:fill>
      </a:tcStyle>
    </a:band1H>
    <a:band1V>
      <a:tcStyle>
        <a:tcBdr/>
        <a:fill>
          <a:solidFill>
            <a:srgbClr val="E7E7E7"/>
          </a:solidFill>
        </a:fill>
      </a:tcStyle>
    </a:band1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C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75CCA9-4122-DC57-7C1E-49BD9A65A8D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0808F-479C-79C9-747B-6309C016DE7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2EBC38-BAD9-4B44-BB61-55C533B40797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1/23/2025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61646-7685-369A-5B4D-976D00C366C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59527-B5D5-D9F4-A333-3E064159FF0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3A2267F-9E40-4704-B6F5-9426CEFD94E5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9134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DCBDB8-5AFD-9CE9-00F3-CDF670A3F23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93975-992C-8C41-E491-771D09F7A6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11DE08C-3914-4D04-8ACB-F62FB05AC4F6}" type="datetime1">
              <a:rPr lang="en-US"/>
              <a:pPr lvl="0"/>
              <a:t>1/23/2025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3DA17D3-F4F7-7675-DA41-976D715D4F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B33DE6A-8C26-D572-00D4-12B9D21623A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DC279-867E-2CE0-5736-E96988CCD64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3578F-A8F0-CFCE-1C90-C81A8C423B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50EEF94-7E85-4584-A0B0-8F3969A72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58DCB0-C6C4-53CA-FD61-A418CB6978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F6050-875D-5757-4A5E-9172D3498B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51573-F2F2-5520-84B5-ADCEC25D2E8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45C5F14-A207-4600-BC7F-D7BE0A896404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AA5768-0077-35BE-B70B-A02652D2C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059A3F-FEDB-A839-20AA-B69D92D89F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CF795-14F3-F671-EBAD-24DAF977447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CE05FCA-05B5-49B1-B2AF-D749D9280C8B}" type="slidenum">
              <a:t>10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400721-A4B5-FA01-9736-2AD06E1ECB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38F6B6-39AD-9EAC-DEBA-8FB7061490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5EA7-E92E-FD80-72FA-1B03134BD39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C9F6368-2D28-48D2-8393-CBDBD0AF546F}" type="slidenum">
              <a:t>11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FC37DB-20F7-4E70-92F5-E54A86242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8BB1A-3F0C-0012-40FE-6B34C6D525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1BBB1-ACF4-B1FF-EFAE-CBCD73AA78CD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D57C563-9FF7-4925-A083-B8D272BFBB42}" type="slidenum">
              <a:t>12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ED4D45-51B0-943F-7D4C-94F0816C76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4857E-435F-3AFC-2F81-BA9F552894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9B51B-BEA7-B758-4305-D5B7B6693A3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12D821E-3D58-45BB-835E-5591B7681CCA}" type="slidenum">
              <a:t>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0AA0C9-E1A5-107E-6FC1-60BCED4589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F26DD3-509E-2EBB-1747-9EB0AFA45E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BE2CF-0875-89BA-4D53-25D7695717FD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2EF46A5-122C-4B80-BD2C-CCA101A5FF1F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D9ABA1-7A0F-6E4A-3C4E-9E21163AF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63D84E-5530-E069-A210-76C5305649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9ADBE-B299-A719-D478-720226A2E8C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6A8F487-E711-41C4-AF5C-E3A4A6B06AC0}" type="slidenum">
              <a:t>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C07C28-E04F-9269-C114-BE2B70862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F17D7E-5F56-4633-BDF9-CCA43BF53E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2CDAC-74D2-B096-6352-F5E8E09C285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30C5D5-3C12-41D5-A856-26BBE3ACEF5C}" type="slidenum">
              <a:t>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8146D4-5BC8-173C-3AEF-F1CC011D7A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F0220-0466-A31E-E4DB-64644036B4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9F2A1-82DA-F25A-DDBE-C423857CF6C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119D582-84FF-48A7-9125-88CFCDDB888F}" type="slidenum">
              <a:t>6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7746BE-4259-9204-49A4-C0AC96A758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9FB79F-6D2D-8F94-9E4A-6552818C0D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88B28-B090-05CC-CADF-8DA276F4003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79FA31C-BF7F-4175-9A16-6BE5085BE1D6}" type="slidenum">
              <a:t>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A84C13-44D4-8AC6-71F4-D4DEA3593A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00B1E9-723B-9244-80F9-2C8EDFC657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4BFA0-D72F-79F8-3A04-1C6BF611F4C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BAAA46-28C1-44AF-B368-59A6843733A3}" type="slidenum">
              <a:t>8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4D8E14-6FCF-2F33-7CDB-024A190D6D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A3F8E4-73AF-B4FC-C17B-6719375583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BBECC-94E6-8CA4-6A12-7792D623C0F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CA921BF-6EBD-4E5C-BED8-41CE63FD4E78}" type="slidenum">
              <a:t>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12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F964BFE-50FD-EA07-B23E-12DA2EA8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FF90831-FD8E-A52D-8D82-423D0D60D1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04796"/>
            <a:ext cx="12191996" cy="3215643"/>
          </a:xfrm>
        </p:spPr>
        <p:txBody>
          <a:bodyPr lIns="0" rIns="0" bIns="0" anchor="b" anchorCtr="1"/>
          <a:lstStyle>
            <a:lvl1pPr algn="ctr">
              <a:defRPr sz="6000" cap="all">
                <a:solidFill>
                  <a:srgbClr val="1CDFF5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AFA9702-B4C1-5270-8D35-8C2DC7D45B6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3670630"/>
            <a:ext cx="12191996" cy="2577775"/>
          </a:xfrm>
        </p:spPr>
        <p:txBody>
          <a:bodyPr anchorCtr="1"/>
          <a:lstStyle>
            <a:lvl1pPr algn="ctr">
              <a:defRPr sz="3200" cap="all" spc="600">
                <a:cs typeface="Biome Light" pitchFamily="34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518973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2 column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7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EE17C9E-F7F1-DD8D-9957-9BFAF56E8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39730" y="-6345"/>
            <a:ext cx="6154616" cy="6864345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ov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F0DC8D-E099-8C11-CF91-30AB88F11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89629" y="173736"/>
            <a:ext cx="4352662" cy="2203703"/>
          </a:xfrm>
        </p:spPr>
        <p:txBody>
          <a:bodyPr anchor="b"/>
          <a:lstStyle>
            <a:lvl1pPr>
              <a:defRPr sz="3200" cap="all" spc="0">
                <a:solidFill>
                  <a:srgbClr val="1CDFF5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D8DB6230-1278-8324-DE36-A1639B2A4EB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36554" y="336554"/>
            <a:ext cx="5303638" cy="6184901"/>
          </a:xfrm>
        </p:spPr>
        <p:txBody>
          <a:bodyPr anchorCtr="1"/>
          <a:lstStyle>
            <a:lvl1pPr algn="ctr">
              <a:defRPr sz="20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8F183-0DB6-AE81-4A6F-9E083106CFC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889629" y="3104278"/>
            <a:ext cx="4371563" cy="3022201"/>
          </a:xfrm>
        </p:spPr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 sz="1800">
                <a:solidFill>
                  <a:srgbClr val="FFFFFF"/>
                </a:solidFill>
                <a:latin typeface="Arial Nova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73EBF9"/>
              </a:buClr>
              <a:defRPr sz="180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73EBF9"/>
              </a:buClr>
              <a:defRPr sz="1800"/>
            </a:lvl3pPr>
            <a:lvl4pPr marL="1152144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73EBF9"/>
              </a:buClr>
              <a:defRPr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3A813-4E3F-C173-3285-E05BED52BC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40973" y="6226195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6A26533-82B3-444C-8892-A82C14B71C4D}" type="slidenum">
              <a:t>‹#›</a:t>
            </a:fld>
            <a:endParaRPr lang="en-US"/>
          </a:p>
        </p:txBody>
      </p:sp>
      <p:cxnSp>
        <p:nvCxnSpPr>
          <p:cNvPr id="7" name="Straight Connector 3">
            <a:extLst>
              <a:ext uri="{FF2B5EF4-FFF2-40B4-BE49-F238E27FC236}">
                <a16:creationId xmlns:a16="http://schemas.microsoft.com/office/drawing/2014/main" id="{64489C24-8C66-2C0B-A6A8-135996DC9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89629" y="2679475"/>
            <a:ext cx="4352662" cy="0"/>
          </a:xfrm>
          <a:prstGeom prst="straightConnector1">
            <a:avLst/>
          </a:prstGeom>
          <a:noFill/>
          <a:ln w="25402" cap="flat">
            <a:solidFill>
              <a:srgbClr val="022D94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405904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2 column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F801B7-FCD6-C404-BE54-5C1F160EA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6345"/>
            <a:ext cx="4646953" cy="6864345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ova"/>
            </a:endParaRPr>
          </a:p>
        </p:txBody>
      </p:sp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1EC9AAB6-D855-45D3-03E8-81E4BAD81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35834" y="2680133"/>
            <a:ext cx="3114072" cy="0"/>
          </a:xfrm>
          <a:prstGeom prst="straightConnector1">
            <a:avLst/>
          </a:prstGeom>
          <a:noFill/>
          <a:ln w="25402" cap="flat">
            <a:solidFill>
              <a:srgbClr val="022D94"/>
            </a:solidFill>
            <a:prstDash val="solid"/>
            <a:miter/>
          </a:ln>
        </p:spPr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0EF190B8-37D8-0FAE-F9ED-6F54F238ED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5368" y="171395"/>
            <a:ext cx="3736631" cy="2202350"/>
          </a:xfrm>
        </p:spPr>
        <p:txBody>
          <a:bodyPr anchor="b"/>
          <a:lstStyle>
            <a:lvl1pPr>
              <a:defRPr sz="3200" cap="all" spc="0">
                <a:solidFill>
                  <a:srgbClr val="1CDFF5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815061-FEE4-068B-07E9-82A01C040CDB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41714" y="3078483"/>
            <a:ext cx="3108191" cy="3047996"/>
          </a:xfrm>
        </p:spPr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 sz="1800">
                <a:solidFill>
                  <a:srgbClr val="FFFFFF"/>
                </a:solidFill>
                <a:latin typeface="Arial Nova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73EBF9"/>
              </a:buClr>
              <a:defRPr sz="180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73EBF9"/>
              </a:buClr>
              <a:defRPr sz="1800"/>
            </a:lvl3pPr>
            <a:lvl4pPr marL="1152144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73EBF9"/>
              </a:buClr>
              <a:defRPr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able Placeholder 11">
            <a:extLst>
              <a:ext uri="{FF2B5EF4-FFF2-40B4-BE49-F238E27FC236}">
                <a16:creationId xmlns:a16="http://schemas.microsoft.com/office/drawing/2014/main" id="{3028C47B-22EB-FB84-DECB-B3B1405B3E3C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5067303" y="404814"/>
            <a:ext cx="6705596" cy="6048371"/>
          </a:xfrm>
        </p:spPr>
        <p:txBody>
          <a:bodyPr/>
          <a:lstStyle>
            <a:lvl1pPr>
              <a:defRPr sz="2400">
                <a:latin typeface="Arial Nova"/>
              </a:defRPr>
            </a:lvl1pPr>
          </a:lstStyle>
          <a:p>
            <a:pPr lvl="0"/>
            <a:r>
              <a:rPr lang="en-US"/>
              <a:t>Click icon to add table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12278A4-F4A6-2F23-273A-A17C85BC9A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36407" y="6237286"/>
            <a:ext cx="4114800" cy="365129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45059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2 column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7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567D9D3-0E58-D3AA-1BDD-A3103322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ova"/>
            </a:endParaRPr>
          </a:p>
        </p:txBody>
      </p:sp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68899D1D-ED9C-5970-34FF-0AAD8B157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7040" y="1983415"/>
            <a:ext cx="10435626" cy="0"/>
          </a:xfrm>
          <a:prstGeom prst="straightConnector1">
            <a:avLst/>
          </a:prstGeom>
          <a:noFill/>
          <a:ln w="25402" cap="flat">
            <a:solidFill>
              <a:srgbClr val="022D94"/>
            </a:solidFill>
            <a:prstDash val="solid"/>
            <a:miter/>
          </a:ln>
        </p:spPr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016EDA44-5CC3-A92D-5E99-11C546C8A4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3559" y="433910"/>
            <a:ext cx="10515600" cy="1327461"/>
          </a:xfrm>
        </p:spPr>
        <p:txBody>
          <a:bodyPr anchor="b"/>
          <a:lstStyle>
            <a:lvl1pPr>
              <a:defRPr sz="3200" cap="all" spc="0">
                <a:solidFill>
                  <a:srgbClr val="1CDFF5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96D9A6-D3C9-5C14-3BA6-8D83CDC79EA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14300" y="2465533"/>
            <a:ext cx="7303541" cy="3427262"/>
          </a:xfrm>
        </p:spPr>
        <p:txBody>
          <a:bodyPr/>
          <a:lstStyle>
            <a:lvl1pPr marL="283464" indent="-283464">
              <a:lnSpc>
                <a:spcPct val="120000"/>
              </a:lnSpc>
              <a:buClr>
                <a:srgbClr val="73EBF9"/>
              </a:buClr>
              <a:buSzPct val="100000"/>
              <a:buFont typeface="Arial" pitchFamily="34"/>
              <a:buChar char="•"/>
              <a:defRPr sz="1800">
                <a:solidFill>
                  <a:srgbClr val="FFFFFF"/>
                </a:solidFill>
                <a:latin typeface="Arial Nova"/>
              </a:defRPr>
            </a:lvl1pPr>
            <a:lvl2pPr marL="566928" indent="-283464">
              <a:lnSpc>
                <a:spcPct val="120000"/>
              </a:lnSpc>
              <a:buClr>
                <a:srgbClr val="73EBF9"/>
              </a:buClr>
              <a:defRPr sz="1800"/>
            </a:lvl2pPr>
            <a:lvl3pPr marL="859536" indent="-283464">
              <a:lnSpc>
                <a:spcPct val="120000"/>
              </a:lnSpc>
              <a:buClr>
                <a:srgbClr val="73EBF9"/>
              </a:buClr>
              <a:defRPr sz="1800"/>
            </a:lvl3pPr>
            <a:lvl4pPr marL="1152144">
              <a:lnSpc>
                <a:spcPct val="120000"/>
              </a:lnSpc>
              <a:buClr>
                <a:srgbClr val="73EBF9"/>
              </a:buClr>
              <a:defRPr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BD205389-593E-8A28-608A-6DD540850923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392162" y="2465386"/>
            <a:ext cx="2856869" cy="3427408"/>
          </a:xfrm>
        </p:spPr>
        <p:txBody>
          <a:bodyPr/>
          <a:lstStyle>
            <a:lvl1pPr>
              <a:lnSpc>
                <a:spcPct val="120000"/>
              </a:lnSpc>
              <a:defRPr sz="1800">
                <a:solidFill>
                  <a:srgbClr val="FFFFFF"/>
                </a:solidFill>
                <a:latin typeface="Arial Nova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1D9E7D0-9623-F135-45EA-B7DE88F9628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36407" y="6237286"/>
            <a:ext cx="4114800" cy="365129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31FAC4B-BD33-4CB2-376D-677F97D633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40973" y="6226195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7496006-1A36-430F-8661-EC85A482CB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11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7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0EF633F-D969-D41C-BAC5-5EC2CE61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1868" y="343814"/>
            <a:ext cx="11550700" cy="6210604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ova"/>
            </a:endParaRPr>
          </a:p>
        </p:txBody>
      </p:sp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996B06B0-6821-F7F1-12AF-1C67B5BAA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7040" y="1991544"/>
            <a:ext cx="10546763" cy="0"/>
          </a:xfrm>
          <a:prstGeom prst="straightConnector1">
            <a:avLst/>
          </a:prstGeom>
          <a:noFill/>
          <a:ln w="25402" cap="flat">
            <a:solidFill>
              <a:srgbClr val="022D94"/>
            </a:solidFill>
            <a:prstDash val="solid"/>
            <a:miter/>
          </a:ln>
        </p:spPr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DB3A3E3F-6E17-1B93-C258-6DE9D3C74B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5368" y="643838"/>
            <a:ext cx="10515600" cy="1140851"/>
          </a:xfrm>
        </p:spPr>
        <p:txBody>
          <a:bodyPr lIns="0" anchor="b"/>
          <a:lstStyle>
            <a:lvl1pPr>
              <a:defRPr sz="3200" cap="all" spc="0">
                <a:solidFill>
                  <a:srgbClr val="1CDFF5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" name="Table Placeholder 9">
            <a:extLst>
              <a:ext uri="{FF2B5EF4-FFF2-40B4-BE49-F238E27FC236}">
                <a16:creationId xmlns:a16="http://schemas.microsoft.com/office/drawing/2014/main" id="{6B66F3A8-5067-0A49-1FA6-1CCFE47016F2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835020" y="2560640"/>
            <a:ext cx="10515600" cy="3478213"/>
          </a:xfrm>
        </p:spPr>
        <p:txBody>
          <a:bodyPr/>
          <a:lstStyle>
            <a:lvl1pPr>
              <a:defRPr sz="2400">
                <a:latin typeface="Arial Nova"/>
              </a:defRPr>
            </a:lvl1pPr>
          </a:lstStyle>
          <a:p>
            <a:pPr lvl="0"/>
            <a:r>
              <a:rPr lang="en-US"/>
              <a:t>Click icon to add table</a:t>
            </a: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A46214E0-C110-C11B-5755-1D3977097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7040" y="1983708"/>
            <a:ext cx="10435626" cy="0"/>
          </a:xfrm>
          <a:prstGeom prst="straightConnector1">
            <a:avLst/>
          </a:prstGeom>
          <a:noFill/>
          <a:ln w="25402" cap="flat">
            <a:solidFill>
              <a:srgbClr val="022D94"/>
            </a:solidFill>
            <a:prstDash val="solid"/>
            <a:miter/>
          </a:ln>
        </p:spPr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3ACFBCA-4E67-5BBC-E16F-14065757EB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36407" y="6237286"/>
            <a:ext cx="4114800" cy="365129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951C8EF-35C2-9341-0F43-E116012473B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40973" y="6226195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9CADB03-1DD1-426B-ACDD-732E907A1A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27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gradFill>
          <a:gsLst>
            <a:gs pos="0">
              <a:srgbClr val="316CFC"/>
            </a:gs>
            <a:gs pos="100000">
              <a:srgbClr val="022D9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AC17AA3-3951-8D51-7022-844FA2087DC2}"/>
              </a:ext>
            </a:extLst>
          </p:cNvPr>
          <p:cNvGrpSpPr/>
          <p:nvPr/>
        </p:nvGrpSpPr>
        <p:grpSpPr>
          <a:xfrm>
            <a:off x="4575465" y="4133"/>
            <a:ext cx="7616531" cy="6853866"/>
            <a:chOff x="4575465" y="4133"/>
            <a:chExt cx="7616531" cy="6853866"/>
          </a:xfrm>
        </p:grpSpPr>
        <p:grpSp>
          <p:nvGrpSpPr>
            <p:cNvPr id="3" name="Group 15">
              <a:extLst>
                <a:ext uri="{FF2B5EF4-FFF2-40B4-BE49-F238E27FC236}">
                  <a16:creationId xmlns:a16="http://schemas.microsoft.com/office/drawing/2014/main" id="{1DFF8162-1CD4-3367-5F04-B9D3CC39B1DC}"/>
                </a:ext>
              </a:extLst>
            </p:cNvPr>
            <p:cNvGrpSpPr/>
            <p:nvPr/>
          </p:nvGrpSpPr>
          <p:grpSpPr>
            <a:xfrm>
              <a:off x="4575465" y="691661"/>
              <a:ext cx="364013" cy="857039"/>
              <a:chOff x="4575465" y="691661"/>
              <a:chExt cx="364013" cy="857039"/>
            </a:xfrm>
          </p:grpSpPr>
          <p:sp>
            <p:nvSpPr>
              <p:cNvPr id="4" name="Oval 26">
                <a:extLst>
                  <a:ext uri="{FF2B5EF4-FFF2-40B4-BE49-F238E27FC236}">
                    <a16:creationId xmlns:a16="http://schemas.microsoft.com/office/drawing/2014/main" id="{622EB34C-1008-9C12-A629-1640A5B466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812706" y="691661"/>
                <a:ext cx="126772" cy="126772"/>
              </a:xfrm>
              <a:custGeom>
                <a:avLst/>
                <a:gdLst>
                  <a:gd name="f0" fmla="val 21600000"/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-360"/>
                  <a:gd name="f10" fmla="+- 0 0 -180"/>
                  <a:gd name="f11" fmla="abs f4"/>
                  <a:gd name="f12" fmla="abs f5"/>
                  <a:gd name="f13" fmla="abs f6"/>
                  <a:gd name="f14" fmla="val f7"/>
                  <a:gd name="f15" fmla="+- 2700000 f2 0"/>
                  <a:gd name="f16" fmla="*/ f9 f1 1"/>
                  <a:gd name="f17" fmla="*/ f10 f1 1"/>
                  <a:gd name="f18" fmla="?: f11 f4 1"/>
                  <a:gd name="f19" fmla="?: f12 f5 1"/>
                  <a:gd name="f20" fmla="?: f13 f6 1"/>
                  <a:gd name="f21" fmla="*/ f15 f8 1"/>
                  <a:gd name="f22" fmla="*/ f16 1 f3"/>
                  <a:gd name="f23" fmla="*/ f17 1 f3"/>
                  <a:gd name="f24" fmla="*/ f18 1 21600"/>
                  <a:gd name="f25" fmla="*/ f19 1 21600"/>
                  <a:gd name="f26" fmla="*/ 21600 f18 1"/>
                  <a:gd name="f27" fmla="*/ 21600 f19 1"/>
                  <a:gd name="f28" fmla="*/ f21 1 f1"/>
                  <a:gd name="f29" fmla="+- f22 0 f2"/>
                  <a:gd name="f30" fmla="+- f23 0 f2"/>
                  <a:gd name="f31" fmla="min f25 f24"/>
                  <a:gd name="f32" fmla="*/ f26 1 f20"/>
                  <a:gd name="f33" fmla="*/ f27 1 f20"/>
                  <a:gd name="f34" fmla="+- 0 0 f28"/>
                  <a:gd name="f35" fmla="val f32"/>
                  <a:gd name="f36" fmla="val f33"/>
                  <a:gd name="f37" fmla="+- 0 0 f34"/>
                  <a:gd name="f38" fmla="*/ f14 f31 1"/>
                  <a:gd name="f39" fmla="+- f36 0 f14"/>
                  <a:gd name="f40" fmla="+- f35 0 f14"/>
                  <a:gd name="f41" fmla="*/ f37 f1 1"/>
                  <a:gd name="f42" fmla="*/ f39 1 2"/>
                  <a:gd name="f43" fmla="*/ f40 1 2"/>
                  <a:gd name="f44" fmla="*/ f41 1 f8"/>
                  <a:gd name="f45" fmla="+- f14 f42 0"/>
                  <a:gd name="f46" fmla="+- f14 f43 0"/>
                  <a:gd name="f47" fmla="+- f44 0 f2"/>
                  <a:gd name="f48" fmla="*/ f43 f31 1"/>
                  <a:gd name="f49" fmla="*/ f42 f31 1"/>
                  <a:gd name="f50" fmla="cos 1 f47"/>
                  <a:gd name="f51" fmla="sin 1 f47"/>
                  <a:gd name="f52" fmla="*/ f45 f31 1"/>
                  <a:gd name="f53" fmla="+- 0 0 f50"/>
                  <a:gd name="f54" fmla="+- 0 0 f51"/>
                  <a:gd name="f55" fmla="+- 0 0 f53"/>
                  <a:gd name="f56" fmla="+- 0 0 f54"/>
                  <a:gd name="f57" fmla="*/ f55 f43 1"/>
                  <a:gd name="f58" fmla="*/ f56 f42 1"/>
                  <a:gd name="f59" fmla="+- f46 0 f57"/>
                  <a:gd name="f60" fmla="+- f46 f57 0"/>
                  <a:gd name="f61" fmla="+- f45 0 f58"/>
                  <a:gd name="f62" fmla="+- f45 f58 0"/>
                  <a:gd name="f63" fmla="*/ f59 f31 1"/>
                  <a:gd name="f64" fmla="*/ f61 f31 1"/>
                  <a:gd name="f65" fmla="*/ f60 f31 1"/>
                  <a:gd name="f66" fmla="*/ f62 f3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63" y="f64"/>
                  </a:cxn>
                  <a:cxn ang="f30">
                    <a:pos x="f63" y="f66"/>
                  </a:cxn>
                  <a:cxn ang="f30">
                    <a:pos x="f65" y="f66"/>
                  </a:cxn>
                  <a:cxn ang="f29">
                    <a:pos x="f65" y="f64"/>
                  </a:cxn>
                </a:cxnLst>
                <a:rect l="f63" t="f64" r="f65" b="f66"/>
                <a:pathLst>
                  <a:path>
                    <a:moveTo>
                      <a:pt x="f38" y="f52"/>
                    </a:moveTo>
                    <a:arcTo wR="f48" hR="f49" stAng="f1" swAng="f0"/>
                    <a:close/>
                  </a:path>
                </a:pathLst>
              </a:custGeom>
              <a:noFill/>
              <a:ln w="12701" cap="flat">
                <a:solidFill>
                  <a:srgbClr val="83A7FD">
                    <a:alpha val="49000"/>
                  </a:srgbClr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Arial Nova"/>
                </a:endParaRPr>
              </a:p>
            </p:txBody>
          </p:sp>
          <p:sp>
            <p:nvSpPr>
              <p:cNvPr id="5" name="Graphic 12">
                <a:extLst>
                  <a:ext uri="{FF2B5EF4-FFF2-40B4-BE49-F238E27FC236}">
                    <a16:creationId xmlns:a16="http://schemas.microsoft.com/office/drawing/2014/main" id="{961E58E3-78E6-60DE-8AF7-8A20D347E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575465" y="1510917"/>
                <a:ext cx="45720" cy="37783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1138"/>
                  <a:gd name="f7" fmla="val 45569"/>
                  <a:gd name="f8" fmla="val 70736"/>
                  <a:gd name="f9" fmla="val 20402"/>
                  <a:gd name="f10" fmla="+- 0 0 -90"/>
                  <a:gd name="f11" fmla="*/ f3 1 91138"/>
                  <a:gd name="f12" fmla="*/ f4 1 91138"/>
                  <a:gd name="f13" fmla="val f5"/>
                  <a:gd name="f14" fmla="val f6"/>
                  <a:gd name="f15" fmla="*/ f10 f0 1"/>
                  <a:gd name="f16" fmla="+- f14 0 f13"/>
                  <a:gd name="f17" fmla="*/ f15 1 f2"/>
                  <a:gd name="f18" fmla="*/ f16 1 91138"/>
                  <a:gd name="f19" fmla="*/ 91138 f16 1"/>
                  <a:gd name="f20" fmla="*/ 45569 f16 1"/>
                  <a:gd name="f21" fmla="*/ 0 f16 1"/>
                  <a:gd name="f22" fmla="+- f17 0 f1"/>
                  <a:gd name="f23" fmla="*/ f19 1 91138"/>
                  <a:gd name="f24" fmla="*/ f20 1 91138"/>
                  <a:gd name="f25" fmla="*/ f21 1 91138"/>
                  <a:gd name="f26" fmla="*/ f13 1 f18"/>
                  <a:gd name="f27" fmla="*/ f14 1 f18"/>
                  <a:gd name="f28" fmla="*/ f23 1 f18"/>
                  <a:gd name="f29" fmla="*/ f24 1 f18"/>
                  <a:gd name="f30" fmla="*/ f25 1 f18"/>
                  <a:gd name="f31" fmla="*/ f26 f11 1"/>
                  <a:gd name="f32" fmla="*/ f27 f11 1"/>
                  <a:gd name="f33" fmla="*/ f27 f12 1"/>
                  <a:gd name="f34" fmla="*/ f26 f12 1"/>
                  <a:gd name="f35" fmla="*/ f28 f11 1"/>
                  <a:gd name="f36" fmla="*/ f29 f12 1"/>
                  <a:gd name="f37" fmla="*/ f29 f11 1"/>
                  <a:gd name="f38" fmla="*/ f28 f12 1"/>
                  <a:gd name="f39" fmla="*/ f30 f11 1"/>
                  <a:gd name="f40" fmla="*/ f30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2">
                    <a:pos x="f35" y="f36"/>
                  </a:cxn>
                  <a:cxn ang="f22">
                    <a:pos x="f37" y="f38"/>
                  </a:cxn>
                  <a:cxn ang="f22">
                    <a:pos x="f39" y="f36"/>
                  </a:cxn>
                  <a:cxn ang="f22">
                    <a:pos x="f37" y="f40"/>
                  </a:cxn>
                  <a:cxn ang="f22">
                    <a:pos x="f35" y="f36"/>
                  </a:cxn>
                </a:cxnLst>
                <a:rect l="f31" t="f34" r="f32" b="f33"/>
                <a:pathLst>
                  <a:path w="91138" h="91138">
                    <a:moveTo>
                      <a:pt x="f6" y="f7"/>
                    </a:moveTo>
                    <a:cubicBezTo>
                      <a:pt x="f6" y="f8"/>
                      <a:pt x="f8" y="f6"/>
                      <a:pt x="f7" y="f6"/>
                    </a:cubicBezTo>
                    <a:cubicBezTo>
                      <a:pt x="f9" y="f6"/>
                      <a:pt x="f5" y="f8"/>
                      <a:pt x="f5" y="f7"/>
                    </a:cubicBezTo>
                    <a:cubicBezTo>
                      <a:pt x="f5" y="f9"/>
                      <a:pt x="f9" y="f5"/>
                      <a:pt x="f7" y="f5"/>
                    </a:cubicBezTo>
                    <a:cubicBezTo>
                      <a:pt x="f8" y="f5"/>
                      <a:pt x="f6" y="f9"/>
                      <a:pt x="f6" y="f7"/>
                    </a:cubicBezTo>
                    <a:close/>
                  </a:path>
                </a:pathLst>
              </a:custGeom>
              <a:solidFill>
                <a:srgbClr val="83A7FD">
                  <a:alpha val="49071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Nova"/>
                </a:endParaRPr>
              </a:p>
            </p:txBody>
          </p:sp>
        </p:grp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50263A55-4719-EA89-BBC9-4A12BB806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542797" y="4133"/>
              <a:ext cx="5649199" cy="6853866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0D4F455-DC7E-E8EA-6B8F-4C1C940728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5834" y="173736"/>
            <a:ext cx="4409511" cy="2203703"/>
          </a:xfrm>
        </p:spPr>
        <p:txBody>
          <a:bodyPr anchor="b"/>
          <a:lstStyle>
            <a:lvl1pPr>
              <a:defRPr sz="3200" cap="all">
                <a:solidFill>
                  <a:srgbClr val="73EBF9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5B86B9F-1B57-ECA2-1364-3518F512A3EB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31847" y="3079123"/>
            <a:ext cx="4413251" cy="2752728"/>
          </a:xfrm>
        </p:spPr>
        <p:txBody>
          <a:bodyPr/>
          <a:lstStyle>
            <a:lvl1pPr>
              <a:lnSpc>
                <a:spcPct val="120000"/>
              </a:lnSpc>
              <a:defRPr sz="1800">
                <a:solidFill>
                  <a:srgbClr val="FFFFFF"/>
                </a:solidFill>
                <a:latin typeface="Arial Nova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rgbClr val="73EBF9"/>
              </a:buClr>
              <a:defRPr sz="1600"/>
            </a:lvl2pPr>
            <a:lvl3pPr>
              <a:lnSpc>
                <a:spcPct val="120000"/>
              </a:lnSpc>
              <a:spcBef>
                <a:spcPts val="1000"/>
              </a:spcBef>
              <a:buClr>
                <a:srgbClr val="73EBF9"/>
              </a:buClr>
              <a:defRPr sz="1400"/>
            </a:lvl3pPr>
            <a:lvl4pPr>
              <a:lnSpc>
                <a:spcPct val="120000"/>
              </a:lnSpc>
              <a:spcBef>
                <a:spcPts val="1000"/>
              </a:spcBef>
              <a:buClr>
                <a:srgbClr val="73EBF9"/>
              </a:buClr>
              <a:defRPr sz="1200"/>
            </a:lvl4pPr>
            <a:lvl5pPr>
              <a:lnSpc>
                <a:spcPct val="120000"/>
              </a:lnSpc>
              <a:spcBef>
                <a:spcPts val="1000"/>
              </a:spcBef>
              <a:buClr>
                <a:srgbClr val="73EBF9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5519DD7E-FF41-5C26-1B0E-130DD1810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35834" y="2679191"/>
            <a:ext cx="4101926" cy="0"/>
          </a:xfrm>
          <a:prstGeom prst="straightConnector1">
            <a:avLst/>
          </a:prstGeom>
          <a:noFill/>
          <a:ln w="25402" cap="flat">
            <a:solidFill>
              <a:srgbClr val="022D94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66188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12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4DC0855-45AB-A7E9-1E3C-CF46575FA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3178169-4989-8E93-25DD-1DD1501D13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21183"/>
            <a:ext cx="12191996" cy="3215643"/>
          </a:xfrm>
        </p:spPr>
        <p:txBody>
          <a:bodyPr lIns="0" rIns="0" bIns="0" anchorCtr="1"/>
          <a:lstStyle>
            <a:lvl1pPr algn="ctr">
              <a:defRPr sz="6000" cap="all">
                <a:solidFill>
                  <a:srgbClr val="1CDFF5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337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7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B64ED52-1544-2848-620F-490CAF6EDA34}"/>
              </a:ext>
            </a:extLst>
          </p:cNvPr>
          <p:cNvGrpSpPr/>
          <p:nvPr/>
        </p:nvGrpSpPr>
        <p:grpSpPr>
          <a:xfrm>
            <a:off x="0" y="-6345"/>
            <a:ext cx="12185768" cy="6864345"/>
            <a:chOff x="0" y="-6345"/>
            <a:chExt cx="12185768" cy="6864345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4EF0A186-3E52-F99C-5CD8-49D3462DA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45"/>
              <a:ext cx="6160395" cy="6864345"/>
            </a:xfrm>
            <a:prstGeom prst="rect">
              <a:avLst/>
            </a:prstGeom>
            <a:solidFill>
              <a:srgbClr val="000000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rial Nova"/>
              </a:endParaRPr>
            </a:p>
          </p:txBody>
        </p: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A9DD0FB4-714A-1CC4-DECB-A2DA53B8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rcRect/>
            <a:stretch>
              <a:fillRect/>
            </a:stretch>
          </p:blipFill>
          <p:spPr>
            <a:xfrm rot="5400013">
              <a:off x="5750267" y="410127"/>
              <a:ext cx="6845628" cy="6025374"/>
            </a:xfrm>
            <a:prstGeom prst="rect">
              <a:avLst/>
            </a:prstGeom>
            <a:noFill/>
            <a:ln cap="flat">
              <a:noFill/>
            </a:ln>
          </p:spPr>
        </p:pic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4F81D42B-FC76-6C0E-FC33-C89271E8BAE5}"/>
                </a:ext>
              </a:extLst>
            </p:cNvPr>
            <p:cNvGrpSpPr/>
            <p:nvPr/>
          </p:nvGrpSpPr>
          <p:grpSpPr>
            <a:xfrm>
              <a:off x="5304699" y="259579"/>
              <a:ext cx="584273" cy="390175"/>
              <a:chOff x="5304699" y="259579"/>
              <a:chExt cx="584273" cy="390175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4A2F701F-F4D7-336A-0B2B-B6B8A1EC92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799991">
                <a:off x="5744598" y="259579"/>
                <a:ext cx="144374" cy="144374"/>
              </a:xfrm>
              <a:custGeom>
                <a:avLst/>
                <a:gdLst>
                  <a:gd name="f0" fmla="val 21600000"/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ss"/>
                  <a:gd name="f7" fmla="val 0"/>
                  <a:gd name="f8" fmla="*/ 5419351 1 1725033"/>
                  <a:gd name="f9" fmla="+- 0 0 -360"/>
                  <a:gd name="f10" fmla="+- 0 0 -180"/>
                  <a:gd name="f11" fmla="abs f4"/>
                  <a:gd name="f12" fmla="abs f5"/>
                  <a:gd name="f13" fmla="abs f6"/>
                  <a:gd name="f14" fmla="val f7"/>
                  <a:gd name="f15" fmla="+- 2700000 f2 0"/>
                  <a:gd name="f16" fmla="*/ f9 f1 1"/>
                  <a:gd name="f17" fmla="*/ f10 f1 1"/>
                  <a:gd name="f18" fmla="?: f11 f4 1"/>
                  <a:gd name="f19" fmla="?: f12 f5 1"/>
                  <a:gd name="f20" fmla="?: f13 f6 1"/>
                  <a:gd name="f21" fmla="*/ f15 f8 1"/>
                  <a:gd name="f22" fmla="*/ f16 1 f3"/>
                  <a:gd name="f23" fmla="*/ f17 1 f3"/>
                  <a:gd name="f24" fmla="*/ f18 1 21600"/>
                  <a:gd name="f25" fmla="*/ f19 1 21600"/>
                  <a:gd name="f26" fmla="*/ 21600 f18 1"/>
                  <a:gd name="f27" fmla="*/ 21600 f19 1"/>
                  <a:gd name="f28" fmla="*/ f21 1 f1"/>
                  <a:gd name="f29" fmla="+- f22 0 f2"/>
                  <a:gd name="f30" fmla="+- f23 0 f2"/>
                  <a:gd name="f31" fmla="min f25 f24"/>
                  <a:gd name="f32" fmla="*/ f26 1 f20"/>
                  <a:gd name="f33" fmla="*/ f27 1 f20"/>
                  <a:gd name="f34" fmla="+- 0 0 f28"/>
                  <a:gd name="f35" fmla="val f32"/>
                  <a:gd name="f36" fmla="val f33"/>
                  <a:gd name="f37" fmla="+- 0 0 f34"/>
                  <a:gd name="f38" fmla="*/ f14 f31 1"/>
                  <a:gd name="f39" fmla="+- f36 0 f14"/>
                  <a:gd name="f40" fmla="+- f35 0 f14"/>
                  <a:gd name="f41" fmla="*/ f37 f1 1"/>
                  <a:gd name="f42" fmla="*/ f39 1 2"/>
                  <a:gd name="f43" fmla="*/ f40 1 2"/>
                  <a:gd name="f44" fmla="*/ f41 1 f8"/>
                  <a:gd name="f45" fmla="+- f14 f42 0"/>
                  <a:gd name="f46" fmla="+- f14 f43 0"/>
                  <a:gd name="f47" fmla="+- f44 0 f2"/>
                  <a:gd name="f48" fmla="*/ f43 f31 1"/>
                  <a:gd name="f49" fmla="*/ f42 f31 1"/>
                  <a:gd name="f50" fmla="cos 1 f47"/>
                  <a:gd name="f51" fmla="sin 1 f47"/>
                  <a:gd name="f52" fmla="*/ f45 f31 1"/>
                  <a:gd name="f53" fmla="+- 0 0 f50"/>
                  <a:gd name="f54" fmla="+- 0 0 f51"/>
                  <a:gd name="f55" fmla="+- 0 0 f53"/>
                  <a:gd name="f56" fmla="+- 0 0 f54"/>
                  <a:gd name="f57" fmla="*/ f55 f43 1"/>
                  <a:gd name="f58" fmla="*/ f56 f42 1"/>
                  <a:gd name="f59" fmla="+- f46 0 f57"/>
                  <a:gd name="f60" fmla="+- f46 f57 0"/>
                  <a:gd name="f61" fmla="+- f45 0 f58"/>
                  <a:gd name="f62" fmla="+- f45 f58 0"/>
                  <a:gd name="f63" fmla="*/ f59 f31 1"/>
                  <a:gd name="f64" fmla="*/ f61 f31 1"/>
                  <a:gd name="f65" fmla="*/ f60 f31 1"/>
                  <a:gd name="f66" fmla="*/ f62 f3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63" y="f64"/>
                  </a:cxn>
                  <a:cxn ang="f30">
                    <a:pos x="f63" y="f66"/>
                  </a:cxn>
                  <a:cxn ang="f30">
                    <a:pos x="f65" y="f66"/>
                  </a:cxn>
                  <a:cxn ang="f29">
                    <a:pos x="f65" y="f64"/>
                  </a:cxn>
                </a:cxnLst>
                <a:rect l="f63" t="f64" r="f65" b="f66"/>
                <a:pathLst>
                  <a:path>
                    <a:moveTo>
                      <a:pt x="f38" y="f52"/>
                    </a:moveTo>
                    <a:arcTo wR="f48" hR="f49" stAng="f1" swAng="f0"/>
                    <a:close/>
                  </a:path>
                </a:pathLst>
              </a:custGeom>
              <a:noFill/>
              <a:ln w="12701" cap="flat">
                <a:solidFill>
                  <a:srgbClr val="83A7FD">
                    <a:alpha val="49000"/>
                  </a:srgbClr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FFFFFF"/>
                  </a:solidFill>
                  <a:uFillTx/>
                  <a:latin typeface="Arial Nova"/>
                </a:endParaRPr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924BA636-EBB6-15C5-756E-111494B11D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799991">
                <a:off x="5304699" y="549170"/>
                <a:ext cx="100584" cy="100584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1138"/>
                  <a:gd name="f7" fmla="val 45569"/>
                  <a:gd name="f8" fmla="val 70736"/>
                  <a:gd name="f9" fmla="val 20402"/>
                  <a:gd name="f10" fmla="+- 0 0 -90"/>
                  <a:gd name="f11" fmla="*/ f3 1 91138"/>
                  <a:gd name="f12" fmla="*/ f4 1 91138"/>
                  <a:gd name="f13" fmla="val f5"/>
                  <a:gd name="f14" fmla="val f6"/>
                  <a:gd name="f15" fmla="*/ f10 f0 1"/>
                  <a:gd name="f16" fmla="+- f14 0 f13"/>
                  <a:gd name="f17" fmla="*/ f15 1 f2"/>
                  <a:gd name="f18" fmla="*/ f16 1 91138"/>
                  <a:gd name="f19" fmla="*/ 91138 f16 1"/>
                  <a:gd name="f20" fmla="*/ 45569 f16 1"/>
                  <a:gd name="f21" fmla="*/ 0 f16 1"/>
                  <a:gd name="f22" fmla="+- f17 0 f1"/>
                  <a:gd name="f23" fmla="*/ f19 1 91138"/>
                  <a:gd name="f24" fmla="*/ f20 1 91138"/>
                  <a:gd name="f25" fmla="*/ f21 1 91138"/>
                  <a:gd name="f26" fmla="*/ f13 1 f18"/>
                  <a:gd name="f27" fmla="*/ f14 1 f18"/>
                  <a:gd name="f28" fmla="*/ f23 1 f18"/>
                  <a:gd name="f29" fmla="*/ f24 1 f18"/>
                  <a:gd name="f30" fmla="*/ f25 1 f18"/>
                  <a:gd name="f31" fmla="*/ f26 f11 1"/>
                  <a:gd name="f32" fmla="*/ f27 f11 1"/>
                  <a:gd name="f33" fmla="*/ f27 f12 1"/>
                  <a:gd name="f34" fmla="*/ f26 f12 1"/>
                  <a:gd name="f35" fmla="*/ f28 f11 1"/>
                  <a:gd name="f36" fmla="*/ f29 f12 1"/>
                  <a:gd name="f37" fmla="*/ f29 f11 1"/>
                  <a:gd name="f38" fmla="*/ f28 f12 1"/>
                  <a:gd name="f39" fmla="*/ f30 f11 1"/>
                  <a:gd name="f40" fmla="*/ f30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2">
                    <a:pos x="f35" y="f36"/>
                  </a:cxn>
                  <a:cxn ang="f22">
                    <a:pos x="f37" y="f38"/>
                  </a:cxn>
                  <a:cxn ang="f22">
                    <a:pos x="f39" y="f36"/>
                  </a:cxn>
                  <a:cxn ang="f22">
                    <a:pos x="f37" y="f40"/>
                  </a:cxn>
                  <a:cxn ang="f22">
                    <a:pos x="f35" y="f36"/>
                  </a:cxn>
                </a:cxnLst>
                <a:rect l="f31" t="f34" r="f32" b="f33"/>
                <a:pathLst>
                  <a:path w="91138" h="91138">
                    <a:moveTo>
                      <a:pt x="f6" y="f7"/>
                    </a:moveTo>
                    <a:cubicBezTo>
                      <a:pt x="f6" y="f8"/>
                      <a:pt x="f8" y="f6"/>
                      <a:pt x="f7" y="f6"/>
                    </a:cubicBezTo>
                    <a:cubicBezTo>
                      <a:pt x="f9" y="f6"/>
                      <a:pt x="f5" y="f8"/>
                      <a:pt x="f5" y="f7"/>
                    </a:cubicBezTo>
                    <a:cubicBezTo>
                      <a:pt x="f5" y="f9"/>
                      <a:pt x="f9" y="f5"/>
                      <a:pt x="f7" y="f5"/>
                    </a:cubicBezTo>
                    <a:cubicBezTo>
                      <a:pt x="f8" y="f5"/>
                      <a:pt x="f6" y="f9"/>
                      <a:pt x="f6" y="f7"/>
                    </a:cubicBezTo>
                    <a:close/>
                  </a:path>
                </a:pathLst>
              </a:custGeom>
              <a:solidFill>
                <a:srgbClr val="83A7FD">
                  <a:alpha val="49071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Nova"/>
                </a:endParaRPr>
              </a:p>
            </p:txBody>
          </p:sp>
        </p:grp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521E8211-2027-9E4A-86DE-31A59481DE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4466505" cy="1936863"/>
          </a:xfrm>
        </p:spPr>
        <p:txBody>
          <a:bodyPr anchor="b"/>
          <a:lstStyle>
            <a:lvl1pPr>
              <a:defRPr sz="3200" cap="all">
                <a:solidFill>
                  <a:srgbClr val="1CDFF5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82953550-FA15-1827-84A7-AE86AF73A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35834" y="2620496"/>
            <a:ext cx="4471663" cy="0"/>
          </a:xfrm>
          <a:prstGeom prst="straightConnector1">
            <a:avLst/>
          </a:prstGeom>
          <a:noFill/>
          <a:ln w="25402" cap="flat">
            <a:solidFill>
              <a:srgbClr val="022D94"/>
            </a:solidFill>
            <a:prstDash val="solid"/>
            <a:miter/>
          </a:ln>
        </p:spPr>
      </p:cxn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7DDF7F63-562B-6940-35F9-C93065CA7EA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38203" y="3097850"/>
            <a:ext cx="4466505" cy="3405189"/>
          </a:xfrm>
        </p:spPr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 sz="1800">
                <a:solidFill>
                  <a:srgbClr val="FFFFFF"/>
                </a:solidFill>
                <a:latin typeface="Arial Nova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/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/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044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2 column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12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3875D39-2926-11BB-D60A-B687D041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1868" y="343814"/>
            <a:ext cx="11550700" cy="6210604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ov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069B3C3-47B7-DAE3-4942-039904277D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1868" y="579116"/>
            <a:ext cx="11548259" cy="2733306"/>
          </a:xfrm>
        </p:spPr>
        <p:txBody>
          <a:bodyPr anchor="b" anchorCtr="1"/>
          <a:lstStyle>
            <a:lvl1pPr algn="ctr">
              <a:defRPr sz="3200" cap="all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68C6748-3635-0BA6-920A-EC464F51651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21868" y="3484613"/>
            <a:ext cx="11562304" cy="2387864"/>
          </a:xfrm>
        </p:spPr>
        <p:txBody>
          <a:bodyPr anchorCtr="1"/>
          <a:lstStyle>
            <a:lvl1pPr algn="ctr">
              <a:defRPr sz="6000" cap="all" spc="600">
                <a:solidFill>
                  <a:srgbClr val="1CDFF5"/>
                </a:solidFill>
                <a:cs typeface="Biome Light" pitchFamily="34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B750F-66F1-B85D-8C39-D1CC1C271A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36407" y="6237286"/>
            <a:ext cx="4114800" cy="365129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D147-E9D9-C98C-7E37-93157A115E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40973" y="6226195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61B600E-EE8A-4681-B883-979B8EA7BA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294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3776580D-3F2F-9464-AC12-614CC7436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1A012C"/>
              </a:gs>
              <a:gs pos="100000">
                <a:srgbClr val="1A012C">
                  <a:alpha val="50000"/>
                </a:srgbClr>
              </a:gs>
            </a:gsLst>
            <a:path path="circle">
              <a:fillToRect l="50000" t="50000" r="50000" b="50000"/>
            </a:path>
          </a:gradFill>
          <a:ln w="12701" cap="flat">
            <a:solidFill>
              <a:srgbClr val="6A661B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ov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B09283-8D99-F9F3-CA0B-76C039A21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6345"/>
            <a:ext cx="6096003" cy="6864345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ov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D99271-24A0-37E4-0A87-D92AC7C27D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9889" y="511762"/>
            <a:ext cx="4960830" cy="2785161"/>
          </a:xfrm>
        </p:spPr>
        <p:txBody>
          <a:bodyPr anchor="b"/>
          <a:lstStyle>
            <a:lvl1pPr>
              <a:defRPr sz="2400" cap="all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14862AF-9AF1-7458-D43E-291A3674951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02642" y="3484613"/>
            <a:ext cx="4958077" cy="2387864"/>
          </a:xfrm>
        </p:spPr>
        <p:txBody>
          <a:bodyPr/>
          <a:lstStyle>
            <a:lvl1pPr>
              <a:defRPr sz="3200" cap="all" spc="600">
                <a:solidFill>
                  <a:srgbClr val="1CDFF5"/>
                </a:solidFill>
                <a:cs typeface="Biome Light" pitchFamily="34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330AF497-1552-2A32-E731-80DDC8298F7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497634" y="336554"/>
            <a:ext cx="5322886" cy="6184901"/>
          </a:xfrm>
        </p:spPr>
        <p:txBody>
          <a:bodyPr anchorCtr="1"/>
          <a:lstStyle>
            <a:lvl1pPr algn="ctr">
              <a:defRPr sz="20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342C477-3853-8695-0C8D-0A911CE43F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36407" y="6237286"/>
            <a:ext cx="4114800" cy="365129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6D64A78-DB5F-B6C0-7B63-1066D84BF2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40973" y="6226195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EEBA42B-6DA9-48D4-898D-9BC171AC43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559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2 column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7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4">
            <a:extLst>
              <a:ext uri="{FF2B5EF4-FFF2-40B4-BE49-F238E27FC236}">
                <a16:creationId xmlns:a16="http://schemas.microsoft.com/office/drawing/2014/main" id="{79F2A101-51B1-26D1-2560-FEF89DE90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6345"/>
            <a:ext cx="2356335" cy="685386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76F5850E-92F5-2D01-9DAE-E73302FCB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6335" y="-6345"/>
            <a:ext cx="9831802" cy="6864345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ova"/>
            </a:endParaRP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CC3D68AF-32BA-6650-9E08-E85A03355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305665" y="2002444"/>
            <a:ext cx="7922115" cy="0"/>
          </a:xfrm>
          <a:prstGeom prst="straightConnector1">
            <a:avLst/>
          </a:prstGeom>
          <a:noFill/>
          <a:ln w="25402" cap="flat">
            <a:solidFill>
              <a:srgbClr val="022D94"/>
            </a:solidFill>
            <a:prstDash val="solid"/>
            <a:miter/>
          </a:ln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2E578BF-AE76-E90A-D368-A05CAF3D4E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05665" y="113092"/>
            <a:ext cx="7420822" cy="1656307"/>
          </a:xfrm>
        </p:spPr>
        <p:txBody>
          <a:bodyPr lIns="0" anchor="b"/>
          <a:lstStyle>
            <a:lvl1pPr>
              <a:defRPr sz="3200" cap="all" spc="0">
                <a:solidFill>
                  <a:srgbClr val="1CDFF5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F956FA59-F4D4-F40B-974F-EB0246E0A87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305665" y="2470151"/>
            <a:ext cx="7420822" cy="3676646"/>
          </a:xfrm>
        </p:spPr>
        <p:txBody>
          <a:bodyPr/>
          <a:lstStyle>
            <a:lvl1pPr marL="285750" indent="-285750">
              <a:lnSpc>
                <a:spcPct val="120000"/>
              </a:lnSpc>
              <a:spcAft>
                <a:spcPts val="600"/>
              </a:spcAft>
              <a:buClr>
                <a:srgbClr val="73EBF9"/>
              </a:buClr>
              <a:buSzPct val="100000"/>
              <a:buFont typeface="Arial" pitchFamily="34"/>
              <a:buChar char="•"/>
              <a:defRPr sz="1800">
                <a:solidFill>
                  <a:srgbClr val="FFFFFF"/>
                </a:solidFill>
                <a:latin typeface="Arial Nova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73EBF9"/>
              </a:buClr>
              <a:defRPr sz="1600"/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73EBF9"/>
              </a:buClr>
              <a:defRPr sz="1400"/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73EBF9"/>
              </a:buClr>
              <a:defRPr sz="1200"/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73EBF9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41337C0-ECF8-58BC-2037-C169A7B1E1A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36407" y="6237286"/>
            <a:ext cx="4114800" cy="365129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1B823C9-2306-2595-AA25-DBD8F2346E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40973" y="6226195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D827761-B0E7-4D01-918C-A2B84C02ED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2 column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7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5210B0C8-7877-71EA-E3E5-94A5CE915CE0}"/>
              </a:ext>
            </a:extLst>
          </p:cNvPr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20">
              <a:extLst>
                <a:ext uri="{FF2B5EF4-FFF2-40B4-BE49-F238E27FC236}">
                  <a16:creationId xmlns:a16="http://schemas.microsoft.com/office/drawing/2014/main" id="{42D7B4F6-D19F-8EDB-FA00-C5C1C1F3A1E5}"/>
                </a:ext>
              </a:extLst>
            </p:cNvPr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gradFill>
              <a:gsLst>
                <a:gs pos="0">
                  <a:srgbClr val="1A012C"/>
                </a:gs>
                <a:gs pos="100000">
                  <a:srgbClr val="1A012C">
                    <a:alpha val="50000"/>
                  </a:srgbClr>
                </a:gs>
              </a:gsLst>
              <a:path path="circle">
                <a:fillToRect l="50000" t="50000" r="50000" b="50000"/>
              </a:path>
            </a:gradFill>
            <a:ln w="12701" cap="flat">
              <a:solidFill>
                <a:srgbClr val="6A661B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rial Nova"/>
              </a:endParaRPr>
            </a:p>
          </p:txBody>
        </p:sp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DED632E4-45E6-25C7-4F44-66206F331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2191996" cy="6858000"/>
            </a:xfrm>
            <a:prstGeom prst="rect">
              <a:avLst/>
            </a:prstGeom>
            <a:noFill/>
            <a:ln cap="flat">
              <a:noFill/>
            </a:ln>
          </p:spPr>
        </p:pic>
        <p:grpSp>
          <p:nvGrpSpPr>
            <p:cNvPr id="5" name="Group 10">
              <a:extLst>
                <a:ext uri="{FF2B5EF4-FFF2-40B4-BE49-F238E27FC236}">
                  <a16:creationId xmlns:a16="http://schemas.microsoft.com/office/drawing/2014/main" id="{A7C3991F-7505-36CF-D1A7-C614F0531CAE}"/>
                </a:ext>
              </a:extLst>
            </p:cNvPr>
            <p:cNvGrpSpPr/>
            <p:nvPr/>
          </p:nvGrpSpPr>
          <p:grpSpPr>
            <a:xfrm>
              <a:off x="1655237" y="1212933"/>
              <a:ext cx="412677" cy="431606"/>
              <a:chOff x="1655237" y="1212933"/>
              <a:chExt cx="412677" cy="431606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785BCD89-7D8B-E0F0-DF95-8CC7AF0E3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6200004">
                <a:off x="1655237" y="1212933"/>
                <a:ext cx="128016" cy="12801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27713"/>
                  <a:gd name="f7" fmla="val 63857"/>
                  <a:gd name="f8" fmla="val 18874"/>
                  <a:gd name="f9" fmla="val 88700"/>
                  <a:gd name="f10" fmla="val 108839"/>
                  <a:gd name="f11" fmla="val 39013"/>
                  <a:gd name="f12" fmla="val 18898"/>
                  <a:gd name="f13" fmla="val 39023"/>
                  <a:gd name="f14" fmla="val 28590"/>
                  <a:gd name="f15" fmla="val 99124"/>
                  <a:gd name="f16" fmla="+- 0 0 -90"/>
                  <a:gd name="f17" fmla="*/ f3 1 127713"/>
                  <a:gd name="f18" fmla="*/ f4 1 127713"/>
                  <a:gd name="f19" fmla="val f5"/>
                  <a:gd name="f20" fmla="val f6"/>
                  <a:gd name="f21" fmla="*/ f16 f0 1"/>
                  <a:gd name="f22" fmla="+- f20 0 f19"/>
                  <a:gd name="f23" fmla="*/ f21 1 f2"/>
                  <a:gd name="f24" fmla="*/ f22 1 127713"/>
                  <a:gd name="f25" fmla="*/ 63857 f22 1"/>
                  <a:gd name="f26" fmla="*/ 18874 f22 1"/>
                  <a:gd name="f27" fmla="*/ 108839 f22 1"/>
                  <a:gd name="f28" fmla="*/ 0 f22 1"/>
                  <a:gd name="f29" fmla="*/ 127713 f22 1"/>
                  <a:gd name="f30" fmla="+- f23 0 f1"/>
                  <a:gd name="f31" fmla="*/ f25 1 127713"/>
                  <a:gd name="f32" fmla="*/ f26 1 127713"/>
                  <a:gd name="f33" fmla="*/ f27 1 127713"/>
                  <a:gd name="f34" fmla="*/ f28 1 127713"/>
                  <a:gd name="f35" fmla="*/ f29 1 127713"/>
                  <a:gd name="f36" fmla="*/ f19 1 f24"/>
                  <a:gd name="f37" fmla="*/ f20 1 f24"/>
                  <a:gd name="f38" fmla="*/ f31 1 f24"/>
                  <a:gd name="f39" fmla="*/ f32 1 f24"/>
                  <a:gd name="f40" fmla="*/ f33 1 f24"/>
                  <a:gd name="f41" fmla="*/ f34 1 f24"/>
                  <a:gd name="f42" fmla="*/ f35 1 f24"/>
                  <a:gd name="f43" fmla="*/ f36 f17 1"/>
                  <a:gd name="f44" fmla="*/ f37 f17 1"/>
                  <a:gd name="f45" fmla="*/ f37 f18 1"/>
                  <a:gd name="f46" fmla="*/ f36 f18 1"/>
                  <a:gd name="f47" fmla="*/ f38 f17 1"/>
                  <a:gd name="f48" fmla="*/ f39 f18 1"/>
                  <a:gd name="f49" fmla="*/ f40 f17 1"/>
                  <a:gd name="f50" fmla="*/ f38 f18 1"/>
                  <a:gd name="f51" fmla="*/ f40 f18 1"/>
                  <a:gd name="f52" fmla="*/ f39 f17 1"/>
                  <a:gd name="f53" fmla="*/ f41 f18 1"/>
                  <a:gd name="f54" fmla="*/ f41 f17 1"/>
                  <a:gd name="f55" fmla="*/ f42 f18 1"/>
                  <a:gd name="f56" fmla="*/ f42 f1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47" y="f48"/>
                  </a:cxn>
                  <a:cxn ang="f30">
                    <a:pos x="f49" y="f50"/>
                  </a:cxn>
                  <a:cxn ang="f30">
                    <a:pos x="f47" y="f51"/>
                  </a:cxn>
                  <a:cxn ang="f30">
                    <a:pos x="f52" y="f50"/>
                  </a:cxn>
                  <a:cxn ang="f30">
                    <a:pos x="f47" y="f48"/>
                  </a:cxn>
                  <a:cxn ang="f30">
                    <a:pos x="f47" y="f53"/>
                  </a:cxn>
                  <a:cxn ang="f30">
                    <a:pos x="f54" y="f50"/>
                  </a:cxn>
                  <a:cxn ang="f30">
                    <a:pos x="f47" y="f55"/>
                  </a:cxn>
                  <a:cxn ang="f30">
                    <a:pos x="f56" y="f50"/>
                  </a:cxn>
                  <a:cxn ang="f30">
                    <a:pos x="f47" y="f53"/>
                  </a:cxn>
                </a:cxnLst>
                <a:rect l="f43" t="f46" r="f44" b="f45"/>
                <a:pathLst>
                  <a:path w="127713" h="127713">
                    <a:moveTo>
                      <a:pt x="f7" y="f8"/>
                    </a:moveTo>
                    <a:cubicBezTo>
                      <a:pt x="f9" y="f8"/>
                      <a:pt x="f10" y="f11"/>
                      <a:pt x="f10" y="f7"/>
                    </a:cubicBezTo>
                    <a:cubicBezTo>
                      <a:pt x="f10" y="f9"/>
                      <a:pt x="f9" y="f10"/>
                      <a:pt x="f7" y="f10"/>
                    </a:cubicBezTo>
                    <a:cubicBezTo>
                      <a:pt x="f11" y="f10"/>
                      <a:pt x="f8" y="f9"/>
                      <a:pt x="f8" y="f7"/>
                    </a:cubicBezTo>
                    <a:cubicBezTo>
                      <a:pt x="f12" y="f13"/>
                      <a:pt x="f13" y="f12"/>
                      <a:pt x="f7" y="f8"/>
                    </a:cubicBezTo>
                    <a:moveTo>
                      <a:pt x="f7" y="f5"/>
                    </a:moveTo>
                    <a:cubicBezTo>
                      <a:pt x="f14" y="f5"/>
                      <a:pt x="f5" y="f14"/>
                      <a:pt x="f5" y="f7"/>
                    </a:cubicBezTo>
                    <a:cubicBezTo>
                      <a:pt x="f5" y="f15"/>
                      <a:pt x="f14" y="f6"/>
                      <a:pt x="f7" y="f6"/>
                    </a:cubicBezTo>
                    <a:cubicBezTo>
                      <a:pt x="f15" y="f6"/>
                      <a:pt x="f6" y="f15"/>
                      <a:pt x="f6" y="f7"/>
                    </a:cubicBezTo>
                    <a:cubicBezTo>
                      <a:pt x="f6" y="f14"/>
                      <a:pt x="f15" y="f5"/>
                      <a:pt x="f7" y="f5"/>
                    </a:cubicBezTo>
                    <a:close/>
                  </a:path>
                </a:pathLst>
              </a:custGeom>
              <a:solidFill>
                <a:srgbClr val="83A7FD">
                  <a:alpha val="49071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Nova"/>
                </a:endParaRPr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87BC118E-6254-960E-D544-32A0CDD71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13">
                <a:off x="2026163" y="1602787"/>
                <a:ext cx="45720" cy="37783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1138"/>
                  <a:gd name="f7" fmla="val 45569"/>
                  <a:gd name="f8" fmla="val 70736"/>
                  <a:gd name="f9" fmla="val 20402"/>
                  <a:gd name="f10" fmla="+- 0 0 -90"/>
                  <a:gd name="f11" fmla="*/ f3 1 91138"/>
                  <a:gd name="f12" fmla="*/ f4 1 91138"/>
                  <a:gd name="f13" fmla="val f5"/>
                  <a:gd name="f14" fmla="val f6"/>
                  <a:gd name="f15" fmla="*/ f10 f0 1"/>
                  <a:gd name="f16" fmla="+- f14 0 f13"/>
                  <a:gd name="f17" fmla="*/ f15 1 f2"/>
                  <a:gd name="f18" fmla="*/ f16 1 91138"/>
                  <a:gd name="f19" fmla="*/ 91138 f16 1"/>
                  <a:gd name="f20" fmla="*/ 45569 f16 1"/>
                  <a:gd name="f21" fmla="*/ 0 f16 1"/>
                  <a:gd name="f22" fmla="+- f17 0 f1"/>
                  <a:gd name="f23" fmla="*/ f19 1 91138"/>
                  <a:gd name="f24" fmla="*/ f20 1 91138"/>
                  <a:gd name="f25" fmla="*/ f21 1 91138"/>
                  <a:gd name="f26" fmla="*/ f13 1 f18"/>
                  <a:gd name="f27" fmla="*/ f14 1 f18"/>
                  <a:gd name="f28" fmla="*/ f23 1 f18"/>
                  <a:gd name="f29" fmla="*/ f24 1 f18"/>
                  <a:gd name="f30" fmla="*/ f25 1 f18"/>
                  <a:gd name="f31" fmla="*/ f26 f11 1"/>
                  <a:gd name="f32" fmla="*/ f27 f11 1"/>
                  <a:gd name="f33" fmla="*/ f27 f12 1"/>
                  <a:gd name="f34" fmla="*/ f26 f12 1"/>
                  <a:gd name="f35" fmla="*/ f28 f11 1"/>
                  <a:gd name="f36" fmla="*/ f29 f12 1"/>
                  <a:gd name="f37" fmla="*/ f29 f11 1"/>
                  <a:gd name="f38" fmla="*/ f28 f12 1"/>
                  <a:gd name="f39" fmla="*/ f30 f11 1"/>
                  <a:gd name="f40" fmla="*/ f30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2">
                    <a:pos x="f35" y="f36"/>
                  </a:cxn>
                  <a:cxn ang="f22">
                    <a:pos x="f37" y="f38"/>
                  </a:cxn>
                  <a:cxn ang="f22">
                    <a:pos x="f39" y="f36"/>
                  </a:cxn>
                  <a:cxn ang="f22">
                    <a:pos x="f37" y="f40"/>
                  </a:cxn>
                  <a:cxn ang="f22">
                    <a:pos x="f35" y="f36"/>
                  </a:cxn>
                </a:cxnLst>
                <a:rect l="f31" t="f34" r="f32" b="f33"/>
                <a:pathLst>
                  <a:path w="91138" h="91138">
                    <a:moveTo>
                      <a:pt x="f6" y="f7"/>
                    </a:moveTo>
                    <a:cubicBezTo>
                      <a:pt x="f6" y="f8"/>
                      <a:pt x="f8" y="f6"/>
                      <a:pt x="f7" y="f6"/>
                    </a:cubicBezTo>
                    <a:cubicBezTo>
                      <a:pt x="f9" y="f6"/>
                      <a:pt x="f5" y="f8"/>
                      <a:pt x="f5" y="f7"/>
                    </a:cubicBezTo>
                    <a:cubicBezTo>
                      <a:pt x="f5" y="f9"/>
                      <a:pt x="f9" y="f5"/>
                      <a:pt x="f7" y="f5"/>
                    </a:cubicBezTo>
                    <a:cubicBezTo>
                      <a:pt x="f8" y="f5"/>
                      <a:pt x="f6" y="f9"/>
                      <a:pt x="f6" y="f7"/>
                    </a:cubicBezTo>
                    <a:close/>
                  </a:path>
                </a:pathLst>
              </a:custGeom>
              <a:solidFill>
                <a:srgbClr val="83A7FD">
                  <a:alpha val="49071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Nova"/>
                </a:endParaRPr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id="{885E4BB3-6F40-1A81-51AF-37560544BE3F}"/>
                </a:ext>
              </a:extLst>
            </p:cNvPr>
            <p:cNvGrpSpPr/>
            <p:nvPr/>
          </p:nvGrpSpPr>
          <p:grpSpPr>
            <a:xfrm>
              <a:off x="10293976" y="5402504"/>
              <a:ext cx="325746" cy="495860"/>
              <a:chOff x="10293976" y="5402504"/>
              <a:chExt cx="325746" cy="495860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D25975A2-8A9B-31EB-2C5A-AF854E4697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9826696">
                <a:off x="10293976" y="5770348"/>
                <a:ext cx="128016" cy="12801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27713"/>
                  <a:gd name="f7" fmla="val 63857"/>
                  <a:gd name="f8" fmla="val 18874"/>
                  <a:gd name="f9" fmla="val 88700"/>
                  <a:gd name="f10" fmla="val 108839"/>
                  <a:gd name="f11" fmla="val 39013"/>
                  <a:gd name="f12" fmla="val 18898"/>
                  <a:gd name="f13" fmla="val 39023"/>
                  <a:gd name="f14" fmla="val 28590"/>
                  <a:gd name="f15" fmla="val 99124"/>
                  <a:gd name="f16" fmla="+- 0 0 -90"/>
                  <a:gd name="f17" fmla="*/ f3 1 127713"/>
                  <a:gd name="f18" fmla="*/ f4 1 127713"/>
                  <a:gd name="f19" fmla="val f5"/>
                  <a:gd name="f20" fmla="val f6"/>
                  <a:gd name="f21" fmla="*/ f16 f0 1"/>
                  <a:gd name="f22" fmla="+- f20 0 f19"/>
                  <a:gd name="f23" fmla="*/ f21 1 f2"/>
                  <a:gd name="f24" fmla="*/ f22 1 127713"/>
                  <a:gd name="f25" fmla="*/ 63857 f22 1"/>
                  <a:gd name="f26" fmla="*/ 18874 f22 1"/>
                  <a:gd name="f27" fmla="*/ 108839 f22 1"/>
                  <a:gd name="f28" fmla="*/ 0 f22 1"/>
                  <a:gd name="f29" fmla="*/ 127713 f22 1"/>
                  <a:gd name="f30" fmla="+- f23 0 f1"/>
                  <a:gd name="f31" fmla="*/ f25 1 127713"/>
                  <a:gd name="f32" fmla="*/ f26 1 127713"/>
                  <a:gd name="f33" fmla="*/ f27 1 127713"/>
                  <a:gd name="f34" fmla="*/ f28 1 127713"/>
                  <a:gd name="f35" fmla="*/ f29 1 127713"/>
                  <a:gd name="f36" fmla="*/ f19 1 f24"/>
                  <a:gd name="f37" fmla="*/ f20 1 f24"/>
                  <a:gd name="f38" fmla="*/ f31 1 f24"/>
                  <a:gd name="f39" fmla="*/ f32 1 f24"/>
                  <a:gd name="f40" fmla="*/ f33 1 f24"/>
                  <a:gd name="f41" fmla="*/ f34 1 f24"/>
                  <a:gd name="f42" fmla="*/ f35 1 f24"/>
                  <a:gd name="f43" fmla="*/ f36 f17 1"/>
                  <a:gd name="f44" fmla="*/ f37 f17 1"/>
                  <a:gd name="f45" fmla="*/ f37 f18 1"/>
                  <a:gd name="f46" fmla="*/ f36 f18 1"/>
                  <a:gd name="f47" fmla="*/ f38 f17 1"/>
                  <a:gd name="f48" fmla="*/ f39 f18 1"/>
                  <a:gd name="f49" fmla="*/ f40 f17 1"/>
                  <a:gd name="f50" fmla="*/ f38 f18 1"/>
                  <a:gd name="f51" fmla="*/ f40 f18 1"/>
                  <a:gd name="f52" fmla="*/ f39 f17 1"/>
                  <a:gd name="f53" fmla="*/ f41 f18 1"/>
                  <a:gd name="f54" fmla="*/ f41 f17 1"/>
                  <a:gd name="f55" fmla="*/ f42 f18 1"/>
                  <a:gd name="f56" fmla="*/ f42 f1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47" y="f48"/>
                  </a:cxn>
                  <a:cxn ang="f30">
                    <a:pos x="f49" y="f50"/>
                  </a:cxn>
                  <a:cxn ang="f30">
                    <a:pos x="f47" y="f51"/>
                  </a:cxn>
                  <a:cxn ang="f30">
                    <a:pos x="f52" y="f50"/>
                  </a:cxn>
                  <a:cxn ang="f30">
                    <a:pos x="f47" y="f48"/>
                  </a:cxn>
                  <a:cxn ang="f30">
                    <a:pos x="f47" y="f53"/>
                  </a:cxn>
                  <a:cxn ang="f30">
                    <a:pos x="f54" y="f50"/>
                  </a:cxn>
                  <a:cxn ang="f30">
                    <a:pos x="f47" y="f55"/>
                  </a:cxn>
                  <a:cxn ang="f30">
                    <a:pos x="f56" y="f50"/>
                  </a:cxn>
                  <a:cxn ang="f30">
                    <a:pos x="f47" y="f53"/>
                  </a:cxn>
                </a:cxnLst>
                <a:rect l="f43" t="f46" r="f44" b="f45"/>
                <a:pathLst>
                  <a:path w="127713" h="127713">
                    <a:moveTo>
                      <a:pt x="f7" y="f8"/>
                    </a:moveTo>
                    <a:cubicBezTo>
                      <a:pt x="f9" y="f8"/>
                      <a:pt x="f10" y="f11"/>
                      <a:pt x="f10" y="f7"/>
                    </a:cubicBezTo>
                    <a:cubicBezTo>
                      <a:pt x="f10" y="f9"/>
                      <a:pt x="f9" y="f10"/>
                      <a:pt x="f7" y="f10"/>
                    </a:cubicBezTo>
                    <a:cubicBezTo>
                      <a:pt x="f11" y="f10"/>
                      <a:pt x="f8" y="f9"/>
                      <a:pt x="f8" y="f7"/>
                    </a:cubicBezTo>
                    <a:cubicBezTo>
                      <a:pt x="f12" y="f13"/>
                      <a:pt x="f13" y="f12"/>
                      <a:pt x="f7" y="f8"/>
                    </a:cubicBezTo>
                    <a:moveTo>
                      <a:pt x="f7" y="f5"/>
                    </a:moveTo>
                    <a:cubicBezTo>
                      <a:pt x="f14" y="f5"/>
                      <a:pt x="f5" y="f14"/>
                      <a:pt x="f5" y="f7"/>
                    </a:cubicBezTo>
                    <a:cubicBezTo>
                      <a:pt x="f5" y="f15"/>
                      <a:pt x="f14" y="f6"/>
                      <a:pt x="f7" y="f6"/>
                    </a:cubicBezTo>
                    <a:cubicBezTo>
                      <a:pt x="f15" y="f6"/>
                      <a:pt x="f6" y="f15"/>
                      <a:pt x="f6" y="f7"/>
                    </a:cubicBezTo>
                    <a:cubicBezTo>
                      <a:pt x="f6" y="f14"/>
                      <a:pt x="f15" y="f5"/>
                      <a:pt x="f7" y="f5"/>
                    </a:cubicBezTo>
                    <a:close/>
                  </a:path>
                </a:pathLst>
              </a:custGeom>
              <a:solidFill>
                <a:srgbClr val="83A7FD">
                  <a:alpha val="49071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Nova"/>
                </a:endParaRPr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648FF693-739F-897C-85A0-9D6C0E9A81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20626687">
                <a:off x="10574002" y="5402504"/>
                <a:ext cx="45720" cy="37783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1138"/>
                  <a:gd name="f7" fmla="val 45569"/>
                  <a:gd name="f8" fmla="val 70736"/>
                  <a:gd name="f9" fmla="val 20402"/>
                  <a:gd name="f10" fmla="+- 0 0 -90"/>
                  <a:gd name="f11" fmla="*/ f3 1 91138"/>
                  <a:gd name="f12" fmla="*/ f4 1 91138"/>
                  <a:gd name="f13" fmla="val f5"/>
                  <a:gd name="f14" fmla="val f6"/>
                  <a:gd name="f15" fmla="*/ f10 f0 1"/>
                  <a:gd name="f16" fmla="+- f14 0 f13"/>
                  <a:gd name="f17" fmla="*/ f15 1 f2"/>
                  <a:gd name="f18" fmla="*/ f16 1 91138"/>
                  <a:gd name="f19" fmla="*/ 91138 f16 1"/>
                  <a:gd name="f20" fmla="*/ 45569 f16 1"/>
                  <a:gd name="f21" fmla="*/ 0 f16 1"/>
                  <a:gd name="f22" fmla="+- f17 0 f1"/>
                  <a:gd name="f23" fmla="*/ f19 1 91138"/>
                  <a:gd name="f24" fmla="*/ f20 1 91138"/>
                  <a:gd name="f25" fmla="*/ f21 1 91138"/>
                  <a:gd name="f26" fmla="*/ f13 1 f18"/>
                  <a:gd name="f27" fmla="*/ f14 1 f18"/>
                  <a:gd name="f28" fmla="*/ f23 1 f18"/>
                  <a:gd name="f29" fmla="*/ f24 1 f18"/>
                  <a:gd name="f30" fmla="*/ f25 1 f18"/>
                  <a:gd name="f31" fmla="*/ f26 f11 1"/>
                  <a:gd name="f32" fmla="*/ f27 f11 1"/>
                  <a:gd name="f33" fmla="*/ f27 f12 1"/>
                  <a:gd name="f34" fmla="*/ f26 f12 1"/>
                  <a:gd name="f35" fmla="*/ f28 f11 1"/>
                  <a:gd name="f36" fmla="*/ f29 f12 1"/>
                  <a:gd name="f37" fmla="*/ f29 f11 1"/>
                  <a:gd name="f38" fmla="*/ f28 f12 1"/>
                  <a:gd name="f39" fmla="*/ f30 f11 1"/>
                  <a:gd name="f40" fmla="*/ f30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2">
                    <a:pos x="f35" y="f36"/>
                  </a:cxn>
                  <a:cxn ang="f22">
                    <a:pos x="f37" y="f38"/>
                  </a:cxn>
                  <a:cxn ang="f22">
                    <a:pos x="f39" y="f36"/>
                  </a:cxn>
                  <a:cxn ang="f22">
                    <a:pos x="f37" y="f40"/>
                  </a:cxn>
                  <a:cxn ang="f22">
                    <a:pos x="f35" y="f36"/>
                  </a:cxn>
                </a:cxnLst>
                <a:rect l="f31" t="f34" r="f32" b="f33"/>
                <a:pathLst>
                  <a:path w="91138" h="91138">
                    <a:moveTo>
                      <a:pt x="f6" y="f7"/>
                    </a:moveTo>
                    <a:cubicBezTo>
                      <a:pt x="f6" y="f8"/>
                      <a:pt x="f8" y="f6"/>
                      <a:pt x="f7" y="f6"/>
                    </a:cubicBezTo>
                    <a:cubicBezTo>
                      <a:pt x="f9" y="f6"/>
                      <a:pt x="f5" y="f8"/>
                      <a:pt x="f5" y="f7"/>
                    </a:cubicBezTo>
                    <a:cubicBezTo>
                      <a:pt x="f5" y="f9"/>
                      <a:pt x="f9" y="f5"/>
                      <a:pt x="f7" y="f5"/>
                    </a:cubicBezTo>
                    <a:cubicBezTo>
                      <a:pt x="f8" y="f5"/>
                      <a:pt x="f6" y="f9"/>
                      <a:pt x="f6" y="f7"/>
                    </a:cubicBezTo>
                    <a:close/>
                  </a:path>
                </a:pathLst>
              </a:custGeom>
              <a:solidFill>
                <a:srgbClr val="83A7FD">
                  <a:alpha val="49071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Nova"/>
                </a:endParaRPr>
              </a:p>
            </p:txBody>
          </p:sp>
        </p:grp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A0E46199-5E14-12CC-018C-EB318FD9AF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32444" y="264161"/>
            <a:ext cx="6327108" cy="3373971"/>
          </a:xfrm>
        </p:spPr>
        <p:txBody>
          <a:bodyPr anchor="b" anchorCtr="1"/>
          <a:lstStyle>
            <a:lvl1pPr algn="ctr">
              <a:defRPr sz="3200" cap="all" spc="600">
                <a:solidFill>
                  <a:srgbClr val="1CDFF5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A1986F0-2B19-2443-8C6E-5A2A4620BE0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932444" y="3962131"/>
            <a:ext cx="6327108" cy="2653771"/>
          </a:xfrm>
        </p:spPr>
        <p:txBody>
          <a:bodyPr anchorCtr="1"/>
          <a:lstStyle>
            <a:lvl1pPr algn="ctr">
              <a:defRPr sz="1800" cap="all" spc="300">
                <a:solidFill>
                  <a:srgbClr val="FFFFFF"/>
                </a:solidFill>
                <a:cs typeface="Biome Light" pitchFamily="34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045808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2 column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7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F37E297-5AE7-D45B-8232-42712A28D8B4}"/>
              </a:ext>
            </a:extLst>
          </p:cNvPr>
          <p:cNvGrpSpPr/>
          <p:nvPr/>
        </p:nvGrpSpPr>
        <p:grpSpPr>
          <a:xfrm>
            <a:off x="0" y="-6345"/>
            <a:ext cx="12191996" cy="6864345"/>
            <a:chOff x="0" y="-6345"/>
            <a:chExt cx="12191996" cy="6864345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0746E391-94A3-1CBC-D40C-C67514CB9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45"/>
              <a:ext cx="10763246" cy="6864345"/>
            </a:xfrm>
            <a:prstGeom prst="rect">
              <a:avLst/>
            </a:prstGeom>
            <a:solidFill>
              <a:srgbClr val="000000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rial Nova"/>
              </a:endParaRPr>
            </a:p>
          </p:txBody>
        </p:sp>
        <p:pic>
          <p:nvPicPr>
            <p:cNvPr id="4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0E7217A2-550C-16DB-6F50-6B645CCAA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-93"/>
            <a:stretch>
              <a:fillRect/>
            </a:stretch>
          </p:blipFill>
          <p:spPr>
            <a:xfrm flipH="1">
              <a:off x="0" y="0"/>
              <a:ext cx="1428750" cy="6858000"/>
            </a:xfrm>
            <a:prstGeom prst="rect">
              <a:avLst/>
            </a:prstGeom>
            <a:noFill/>
            <a:ln cap="flat">
              <a:noFill/>
            </a:ln>
          </p:spPr>
        </p:pic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D7BD5093-BF87-9FA3-CFB7-CD5FB66E1127}"/>
                </a:ext>
              </a:extLst>
            </p:cNvPr>
            <p:cNvGrpSpPr/>
            <p:nvPr/>
          </p:nvGrpSpPr>
          <p:grpSpPr>
            <a:xfrm>
              <a:off x="10649687" y="4382993"/>
              <a:ext cx="754142" cy="1865733"/>
              <a:chOff x="10649687" y="4382993"/>
              <a:chExt cx="754142" cy="1865733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58F5CCDB-8EC4-943A-EF26-DED006D219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094479" y="4382993"/>
                <a:ext cx="128016" cy="12801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27713"/>
                  <a:gd name="f7" fmla="val 63857"/>
                  <a:gd name="f8" fmla="val 18874"/>
                  <a:gd name="f9" fmla="val 88700"/>
                  <a:gd name="f10" fmla="val 108839"/>
                  <a:gd name="f11" fmla="val 39013"/>
                  <a:gd name="f12" fmla="val 18898"/>
                  <a:gd name="f13" fmla="val 39023"/>
                  <a:gd name="f14" fmla="val 28590"/>
                  <a:gd name="f15" fmla="val 99124"/>
                  <a:gd name="f16" fmla="+- 0 0 -90"/>
                  <a:gd name="f17" fmla="*/ f3 1 127713"/>
                  <a:gd name="f18" fmla="*/ f4 1 127713"/>
                  <a:gd name="f19" fmla="val f5"/>
                  <a:gd name="f20" fmla="val f6"/>
                  <a:gd name="f21" fmla="*/ f16 f0 1"/>
                  <a:gd name="f22" fmla="+- f20 0 f19"/>
                  <a:gd name="f23" fmla="*/ f21 1 f2"/>
                  <a:gd name="f24" fmla="*/ f22 1 127713"/>
                  <a:gd name="f25" fmla="*/ 63857 f22 1"/>
                  <a:gd name="f26" fmla="*/ 18874 f22 1"/>
                  <a:gd name="f27" fmla="*/ 108839 f22 1"/>
                  <a:gd name="f28" fmla="*/ 0 f22 1"/>
                  <a:gd name="f29" fmla="*/ 127713 f22 1"/>
                  <a:gd name="f30" fmla="+- f23 0 f1"/>
                  <a:gd name="f31" fmla="*/ f25 1 127713"/>
                  <a:gd name="f32" fmla="*/ f26 1 127713"/>
                  <a:gd name="f33" fmla="*/ f27 1 127713"/>
                  <a:gd name="f34" fmla="*/ f28 1 127713"/>
                  <a:gd name="f35" fmla="*/ f29 1 127713"/>
                  <a:gd name="f36" fmla="*/ f19 1 f24"/>
                  <a:gd name="f37" fmla="*/ f20 1 f24"/>
                  <a:gd name="f38" fmla="*/ f31 1 f24"/>
                  <a:gd name="f39" fmla="*/ f32 1 f24"/>
                  <a:gd name="f40" fmla="*/ f33 1 f24"/>
                  <a:gd name="f41" fmla="*/ f34 1 f24"/>
                  <a:gd name="f42" fmla="*/ f35 1 f24"/>
                  <a:gd name="f43" fmla="*/ f36 f17 1"/>
                  <a:gd name="f44" fmla="*/ f37 f17 1"/>
                  <a:gd name="f45" fmla="*/ f37 f18 1"/>
                  <a:gd name="f46" fmla="*/ f36 f18 1"/>
                  <a:gd name="f47" fmla="*/ f38 f17 1"/>
                  <a:gd name="f48" fmla="*/ f39 f18 1"/>
                  <a:gd name="f49" fmla="*/ f40 f17 1"/>
                  <a:gd name="f50" fmla="*/ f38 f18 1"/>
                  <a:gd name="f51" fmla="*/ f40 f18 1"/>
                  <a:gd name="f52" fmla="*/ f39 f17 1"/>
                  <a:gd name="f53" fmla="*/ f41 f18 1"/>
                  <a:gd name="f54" fmla="*/ f41 f17 1"/>
                  <a:gd name="f55" fmla="*/ f42 f18 1"/>
                  <a:gd name="f56" fmla="*/ f42 f1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47" y="f48"/>
                  </a:cxn>
                  <a:cxn ang="f30">
                    <a:pos x="f49" y="f50"/>
                  </a:cxn>
                  <a:cxn ang="f30">
                    <a:pos x="f47" y="f51"/>
                  </a:cxn>
                  <a:cxn ang="f30">
                    <a:pos x="f52" y="f50"/>
                  </a:cxn>
                  <a:cxn ang="f30">
                    <a:pos x="f47" y="f48"/>
                  </a:cxn>
                  <a:cxn ang="f30">
                    <a:pos x="f47" y="f53"/>
                  </a:cxn>
                  <a:cxn ang="f30">
                    <a:pos x="f54" y="f50"/>
                  </a:cxn>
                  <a:cxn ang="f30">
                    <a:pos x="f47" y="f55"/>
                  </a:cxn>
                  <a:cxn ang="f30">
                    <a:pos x="f56" y="f50"/>
                  </a:cxn>
                  <a:cxn ang="f30">
                    <a:pos x="f47" y="f53"/>
                  </a:cxn>
                </a:cxnLst>
                <a:rect l="f43" t="f46" r="f44" b="f45"/>
                <a:pathLst>
                  <a:path w="127713" h="127713">
                    <a:moveTo>
                      <a:pt x="f7" y="f8"/>
                    </a:moveTo>
                    <a:cubicBezTo>
                      <a:pt x="f9" y="f8"/>
                      <a:pt x="f10" y="f11"/>
                      <a:pt x="f10" y="f7"/>
                    </a:cubicBezTo>
                    <a:cubicBezTo>
                      <a:pt x="f10" y="f9"/>
                      <a:pt x="f9" y="f10"/>
                      <a:pt x="f7" y="f10"/>
                    </a:cubicBezTo>
                    <a:cubicBezTo>
                      <a:pt x="f11" y="f10"/>
                      <a:pt x="f8" y="f9"/>
                      <a:pt x="f8" y="f7"/>
                    </a:cubicBezTo>
                    <a:cubicBezTo>
                      <a:pt x="f12" y="f13"/>
                      <a:pt x="f13" y="f12"/>
                      <a:pt x="f7" y="f8"/>
                    </a:cubicBezTo>
                    <a:moveTo>
                      <a:pt x="f7" y="f5"/>
                    </a:moveTo>
                    <a:cubicBezTo>
                      <a:pt x="f14" y="f5"/>
                      <a:pt x="f5" y="f14"/>
                      <a:pt x="f5" y="f7"/>
                    </a:cubicBezTo>
                    <a:cubicBezTo>
                      <a:pt x="f5" y="f15"/>
                      <a:pt x="f14" y="f6"/>
                      <a:pt x="f7" y="f6"/>
                    </a:cubicBezTo>
                    <a:cubicBezTo>
                      <a:pt x="f15" y="f6"/>
                      <a:pt x="f6" y="f15"/>
                      <a:pt x="f6" y="f7"/>
                    </a:cubicBezTo>
                    <a:cubicBezTo>
                      <a:pt x="f6" y="f14"/>
                      <a:pt x="f15" y="f5"/>
                      <a:pt x="f7" y="f5"/>
                    </a:cubicBezTo>
                    <a:close/>
                  </a:path>
                </a:pathLst>
              </a:custGeom>
              <a:solidFill>
                <a:srgbClr val="83A7FD">
                  <a:alpha val="49071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Nova"/>
                </a:endParaRPr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78F878D8-32F0-E7B0-234A-4AF066C89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303245" y="5527035"/>
                <a:ext cx="100584" cy="100584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1138"/>
                  <a:gd name="f7" fmla="val 45569"/>
                  <a:gd name="f8" fmla="val 70736"/>
                  <a:gd name="f9" fmla="val 20402"/>
                  <a:gd name="f10" fmla="+- 0 0 -90"/>
                  <a:gd name="f11" fmla="*/ f3 1 91138"/>
                  <a:gd name="f12" fmla="*/ f4 1 91138"/>
                  <a:gd name="f13" fmla="val f5"/>
                  <a:gd name="f14" fmla="val f6"/>
                  <a:gd name="f15" fmla="*/ f10 f0 1"/>
                  <a:gd name="f16" fmla="+- f14 0 f13"/>
                  <a:gd name="f17" fmla="*/ f15 1 f2"/>
                  <a:gd name="f18" fmla="*/ f16 1 91138"/>
                  <a:gd name="f19" fmla="*/ 91138 f16 1"/>
                  <a:gd name="f20" fmla="*/ 45569 f16 1"/>
                  <a:gd name="f21" fmla="*/ 0 f16 1"/>
                  <a:gd name="f22" fmla="+- f17 0 f1"/>
                  <a:gd name="f23" fmla="*/ f19 1 91138"/>
                  <a:gd name="f24" fmla="*/ f20 1 91138"/>
                  <a:gd name="f25" fmla="*/ f21 1 91138"/>
                  <a:gd name="f26" fmla="*/ f13 1 f18"/>
                  <a:gd name="f27" fmla="*/ f14 1 f18"/>
                  <a:gd name="f28" fmla="*/ f23 1 f18"/>
                  <a:gd name="f29" fmla="*/ f24 1 f18"/>
                  <a:gd name="f30" fmla="*/ f25 1 f18"/>
                  <a:gd name="f31" fmla="*/ f26 f11 1"/>
                  <a:gd name="f32" fmla="*/ f27 f11 1"/>
                  <a:gd name="f33" fmla="*/ f27 f12 1"/>
                  <a:gd name="f34" fmla="*/ f26 f12 1"/>
                  <a:gd name="f35" fmla="*/ f28 f11 1"/>
                  <a:gd name="f36" fmla="*/ f29 f12 1"/>
                  <a:gd name="f37" fmla="*/ f29 f11 1"/>
                  <a:gd name="f38" fmla="*/ f28 f12 1"/>
                  <a:gd name="f39" fmla="*/ f30 f11 1"/>
                  <a:gd name="f40" fmla="*/ f30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2">
                    <a:pos x="f35" y="f36"/>
                  </a:cxn>
                  <a:cxn ang="f22">
                    <a:pos x="f37" y="f38"/>
                  </a:cxn>
                  <a:cxn ang="f22">
                    <a:pos x="f39" y="f36"/>
                  </a:cxn>
                  <a:cxn ang="f22">
                    <a:pos x="f37" y="f40"/>
                  </a:cxn>
                  <a:cxn ang="f22">
                    <a:pos x="f35" y="f36"/>
                  </a:cxn>
                </a:cxnLst>
                <a:rect l="f31" t="f34" r="f32" b="f33"/>
                <a:pathLst>
                  <a:path w="91138" h="91138">
                    <a:moveTo>
                      <a:pt x="f6" y="f7"/>
                    </a:moveTo>
                    <a:cubicBezTo>
                      <a:pt x="f6" y="f8"/>
                      <a:pt x="f8" y="f6"/>
                      <a:pt x="f7" y="f6"/>
                    </a:cubicBezTo>
                    <a:cubicBezTo>
                      <a:pt x="f9" y="f6"/>
                      <a:pt x="f5" y="f8"/>
                      <a:pt x="f5" y="f7"/>
                    </a:cubicBezTo>
                    <a:cubicBezTo>
                      <a:pt x="f5" y="f9"/>
                      <a:pt x="f9" y="f5"/>
                      <a:pt x="f7" y="f5"/>
                    </a:cubicBezTo>
                    <a:cubicBezTo>
                      <a:pt x="f8" y="f5"/>
                      <a:pt x="f6" y="f9"/>
                      <a:pt x="f6" y="f7"/>
                    </a:cubicBezTo>
                    <a:close/>
                  </a:path>
                </a:pathLst>
              </a:custGeom>
              <a:solidFill>
                <a:srgbClr val="83A7FD">
                  <a:alpha val="49071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Nova"/>
                </a:endParaRPr>
              </a:p>
            </p:txBody>
          </p:sp>
          <p:sp>
            <p:nvSpPr>
              <p:cNvPr id="8" name="Graphic 12">
                <a:extLst>
                  <a:ext uri="{FF2B5EF4-FFF2-40B4-BE49-F238E27FC236}">
                    <a16:creationId xmlns:a16="http://schemas.microsoft.com/office/drawing/2014/main" id="{2B3F3B30-2FE1-4C58-63FC-59220BEF3F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649687" y="6210943"/>
                <a:ext cx="45720" cy="37783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1138"/>
                  <a:gd name="f7" fmla="val 45569"/>
                  <a:gd name="f8" fmla="val 70736"/>
                  <a:gd name="f9" fmla="val 20402"/>
                  <a:gd name="f10" fmla="+- 0 0 -90"/>
                  <a:gd name="f11" fmla="*/ f3 1 91138"/>
                  <a:gd name="f12" fmla="*/ f4 1 91138"/>
                  <a:gd name="f13" fmla="val f5"/>
                  <a:gd name="f14" fmla="val f6"/>
                  <a:gd name="f15" fmla="*/ f10 f0 1"/>
                  <a:gd name="f16" fmla="+- f14 0 f13"/>
                  <a:gd name="f17" fmla="*/ f15 1 f2"/>
                  <a:gd name="f18" fmla="*/ f16 1 91138"/>
                  <a:gd name="f19" fmla="*/ 91138 f16 1"/>
                  <a:gd name="f20" fmla="*/ 45569 f16 1"/>
                  <a:gd name="f21" fmla="*/ 0 f16 1"/>
                  <a:gd name="f22" fmla="+- f17 0 f1"/>
                  <a:gd name="f23" fmla="*/ f19 1 91138"/>
                  <a:gd name="f24" fmla="*/ f20 1 91138"/>
                  <a:gd name="f25" fmla="*/ f21 1 91138"/>
                  <a:gd name="f26" fmla="*/ f13 1 f18"/>
                  <a:gd name="f27" fmla="*/ f14 1 f18"/>
                  <a:gd name="f28" fmla="*/ f23 1 f18"/>
                  <a:gd name="f29" fmla="*/ f24 1 f18"/>
                  <a:gd name="f30" fmla="*/ f25 1 f18"/>
                  <a:gd name="f31" fmla="*/ f26 f11 1"/>
                  <a:gd name="f32" fmla="*/ f27 f11 1"/>
                  <a:gd name="f33" fmla="*/ f27 f12 1"/>
                  <a:gd name="f34" fmla="*/ f26 f12 1"/>
                  <a:gd name="f35" fmla="*/ f28 f11 1"/>
                  <a:gd name="f36" fmla="*/ f29 f12 1"/>
                  <a:gd name="f37" fmla="*/ f29 f11 1"/>
                  <a:gd name="f38" fmla="*/ f28 f12 1"/>
                  <a:gd name="f39" fmla="*/ f30 f11 1"/>
                  <a:gd name="f40" fmla="*/ f30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2">
                    <a:pos x="f35" y="f36"/>
                  </a:cxn>
                  <a:cxn ang="f22">
                    <a:pos x="f37" y="f38"/>
                  </a:cxn>
                  <a:cxn ang="f22">
                    <a:pos x="f39" y="f36"/>
                  </a:cxn>
                  <a:cxn ang="f22">
                    <a:pos x="f37" y="f40"/>
                  </a:cxn>
                  <a:cxn ang="f22">
                    <a:pos x="f35" y="f36"/>
                  </a:cxn>
                </a:cxnLst>
                <a:rect l="f31" t="f34" r="f32" b="f33"/>
                <a:pathLst>
                  <a:path w="91138" h="91138">
                    <a:moveTo>
                      <a:pt x="f6" y="f7"/>
                    </a:moveTo>
                    <a:cubicBezTo>
                      <a:pt x="f6" y="f8"/>
                      <a:pt x="f8" y="f6"/>
                      <a:pt x="f7" y="f6"/>
                    </a:cubicBezTo>
                    <a:cubicBezTo>
                      <a:pt x="f9" y="f6"/>
                      <a:pt x="f5" y="f8"/>
                      <a:pt x="f5" y="f7"/>
                    </a:cubicBezTo>
                    <a:cubicBezTo>
                      <a:pt x="f5" y="f9"/>
                      <a:pt x="f9" y="f5"/>
                      <a:pt x="f7" y="f5"/>
                    </a:cubicBezTo>
                    <a:cubicBezTo>
                      <a:pt x="f8" y="f5"/>
                      <a:pt x="f6" y="f9"/>
                      <a:pt x="f6" y="f7"/>
                    </a:cubicBezTo>
                    <a:close/>
                  </a:path>
                </a:pathLst>
              </a:custGeom>
              <a:solidFill>
                <a:srgbClr val="83A7FD">
                  <a:alpha val="49071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Nova"/>
                </a:endParaRPr>
              </a:p>
            </p:txBody>
          </p:sp>
        </p:grpSp>
        <p:grpSp>
          <p:nvGrpSpPr>
            <p:cNvPr id="9" name="Group 7">
              <a:extLst>
                <a:ext uri="{FF2B5EF4-FFF2-40B4-BE49-F238E27FC236}">
                  <a16:creationId xmlns:a16="http://schemas.microsoft.com/office/drawing/2014/main" id="{158866EC-E625-57EF-57C3-4A521FB7C702}"/>
                </a:ext>
              </a:extLst>
            </p:cNvPr>
            <p:cNvGrpSpPr/>
            <p:nvPr/>
          </p:nvGrpSpPr>
          <p:grpSpPr>
            <a:xfrm>
              <a:off x="1870862" y="869905"/>
              <a:ext cx="431597" cy="412687"/>
              <a:chOff x="1870862" y="869905"/>
              <a:chExt cx="431597" cy="412687"/>
            </a:xfrm>
          </p:grpSpPr>
          <p:sp>
            <p:nvSpPr>
              <p:cNvPr id="10" name="Graphic 15">
                <a:extLst>
                  <a:ext uri="{FF2B5EF4-FFF2-40B4-BE49-F238E27FC236}">
                    <a16:creationId xmlns:a16="http://schemas.microsoft.com/office/drawing/2014/main" id="{56AF012D-6797-F1A6-0681-A132A09B78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799991">
                <a:off x="1870862" y="1154576"/>
                <a:ext cx="128016" cy="12801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27713"/>
                  <a:gd name="f7" fmla="val 63857"/>
                  <a:gd name="f8" fmla="val 18874"/>
                  <a:gd name="f9" fmla="val 88700"/>
                  <a:gd name="f10" fmla="val 108839"/>
                  <a:gd name="f11" fmla="val 39013"/>
                  <a:gd name="f12" fmla="val 18898"/>
                  <a:gd name="f13" fmla="val 39023"/>
                  <a:gd name="f14" fmla="val 28590"/>
                  <a:gd name="f15" fmla="val 99124"/>
                  <a:gd name="f16" fmla="+- 0 0 -90"/>
                  <a:gd name="f17" fmla="*/ f3 1 127713"/>
                  <a:gd name="f18" fmla="*/ f4 1 127713"/>
                  <a:gd name="f19" fmla="val f5"/>
                  <a:gd name="f20" fmla="val f6"/>
                  <a:gd name="f21" fmla="*/ f16 f0 1"/>
                  <a:gd name="f22" fmla="+- f20 0 f19"/>
                  <a:gd name="f23" fmla="*/ f21 1 f2"/>
                  <a:gd name="f24" fmla="*/ f22 1 127713"/>
                  <a:gd name="f25" fmla="*/ 63857 f22 1"/>
                  <a:gd name="f26" fmla="*/ 18874 f22 1"/>
                  <a:gd name="f27" fmla="*/ 108839 f22 1"/>
                  <a:gd name="f28" fmla="*/ 0 f22 1"/>
                  <a:gd name="f29" fmla="*/ 127713 f22 1"/>
                  <a:gd name="f30" fmla="+- f23 0 f1"/>
                  <a:gd name="f31" fmla="*/ f25 1 127713"/>
                  <a:gd name="f32" fmla="*/ f26 1 127713"/>
                  <a:gd name="f33" fmla="*/ f27 1 127713"/>
                  <a:gd name="f34" fmla="*/ f28 1 127713"/>
                  <a:gd name="f35" fmla="*/ f29 1 127713"/>
                  <a:gd name="f36" fmla="*/ f19 1 f24"/>
                  <a:gd name="f37" fmla="*/ f20 1 f24"/>
                  <a:gd name="f38" fmla="*/ f31 1 f24"/>
                  <a:gd name="f39" fmla="*/ f32 1 f24"/>
                  <a:gd name="f40" fmla="*/ f33 1 f24"/>
                  <a:gd name="f41" fmla="*/ f34 1 f24"/>
                  <a:gd name="f42" fmla="*/ f35 1 f24"/>
                  <a:gd name="f43" fmla="*/ f36 f17 1"/>
                  <a:gd name="f44" fmla="*/ f37 f17 1"/>
                  <a:gd name="f45" fmla="*/ f37 f18 1"/>
                  <a:gd name="f46" fmla="*/ f36 f18 1"/>
                  <a:gd name="f47" fmla="*/ f38 f17 1"/>
                  <a:gd name="f48" fmla="*/ f39 f18 1"/>
                  <a:gd name="f49" fmla="*/ f40 f17 1"/>
                  <a:gd name="f50" fmla="*/ f38 f18 1"/>
                  <a:gd name="f51" fmla="*/ f40 f18 1"/>
                  <a:gd name="f52" fmla="*/ f39 f17 1"/>
                  <a:gd name="f53" fmla="*/ f41 f18 1"/>
                  <a:gd name="f54" fmla="*/ f41 f17 1"/>
                  <a:gd name="f55" fmla="*/ f42 f18 1"/>
                  <a:gd name="f56" fmla="*/ f42 f1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47" y="f48"/>
                  </a:cxn>
                  <a:cxn ang="f30">
                    <a:pos x="f49" y="f50"/>
                  </a:cxn>
                  <a:cxn ang="f30">
                    <a:pos x="f47" y="f51"/>
                  </a:cxn>
                  <a:cxn ang="f30">
                    <a:pos x="f52" y="f50"/>
                  </a:cxn>
                  <a:cxn ang="f30">
                    <a:pos x="f47" y="f48"/>
                  </a:cxn>
                  <a:cxn ang="f30">
                    <a:pos x="f47" y="f53"/>
                  </a:cxn>
                  <a:cxn ang="f30">
                    <a:pos x="f54" y="f50"/>
                  </a:cxn>
                  <a:cxn ang="f30">
                    <a:pos x="f47" y="f55"/>
                  </a:cxn>
                  <a:cxn ang="f30">
                    <a:pos x="f56" y="f50"/>
                  </a:cxn>
                  <a:cxn ang="f30">
                    <a:pos x="f47" y="f53"/>
                  </a:cxn>
                </a:cxnLst>
                <a:rect l="f43" t="f46" r="f44" b="f45"/>
                <a:pathLst>
                  <a:path w="127713" h="127713">
                    <a:moveTo>
                      <a:pt x="f7" y="f8"/>
                    </a:moveTo>
                    <a:cubicBezTo>
                      <a:pt x="f9" y="f8"/>
                      <a:pt x="f10" y="f11"/>
                      <a:pt x="f10" y="f7"/>
                    </a:cubicBezTo>
                    <a:cubicBezTo>
                      <a:pt x="f10" y="f9"/>
                      <a:pt x="f9" y="f10"/>
                      <a:pt x="f7" y="f10"/>
                    </a:cubicBezTo>
                    <a:cubicBezTo>
                      <a:pt x="f11" y="f10"/>
                      <a:pt x="f8" y="f9"/>
                      <a:pt x="f8" y="f7"/>
                    </a:cubicBezTo>
                    <a:cubicBezTo>
                      <a:pt x="f12" y="f13"/>
                      <a:pt x="f13" y="f12"/>
                      <a:pt x="f7" y="f8"/>
                    </a:cubicBezTo>
                    <a:moveTo>
                      <a:pt x="f7" y="f5"/>
                    </a:moveTo>
                    <a:cubicBezTo>
                      <a:pt x="f14" y="f5"/>
                      <a:pt x="f5" y="f14"/>
                      <a:pt x="f5" y="f7"/>
                    </a:cubicBezTo>
                    <a:cubicBezTo>
                      <a:pt x="f5" y="f15"/>
                      <a:pt x="f14" y="f6"/>
                      <a:pt x="f7" y="f6"/>
                    </a:cubicBezTo>
                    <a:cubicBezTo>
                      <a:pt x="f15" y="f6"/>
                      <a:pt x="f6" y="f15"/>
                      <a:pt x="f6" y="f7"/>
                    </a:cubicBezTo>
                    <a:cubicBezTo>
                      <a:pt x="f6" y="f14"/>
                      <a:pt x="f15" y="f5"/>
                      <a:pt x="f7" y="f5"/>
                    </a:cubicBezTo>
                    <a:close/>
                  </a:path>
                </a:pathLst>
              </a:custGeom>
              <a:solidFill>
                <a:srgbClr val="83A7FD">
                  <a:alpha val="49071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Nova"/>
                </a:endParaRPr>
              </a:p>
            </p:txBody>
          </p:sp>
          <p:sp>
            <p:nvSpPr>
              <p:cNvPr id="11" name="Graphic 12">
                <a:extLst>
                  <a:ext uri="{FF2B5EF4-FFF2-40B4-BE49-F238E27FC236}">
                    <a16:creationId xmlns:a16="http://schemas.microsoft.com/office/drawing/2014/main" id="{416E7977-4995-0B2A-4753-DAD6A154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39" y="869905"/>
                <a:ext cx="45720" cy="37783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1138"/>
                  <a:gd name="f7" fmla="val 45569"/>
                  <a:gd name="f8" fmla="val 70736"/>
                  <a:gd name="f9" fmla="val 20402"/>
                  <a:gd name="f10" fmla="+- 0 0 -90"/>
                  <a:gd name="f11" fmla="*/ f3 1 91138"/>
                  <a:gd name="f12" fmla="*/ f4 1 91138"/>
                  <a:gd name="f13" fmla="val f5"/>
                  <a:gd name="f14" fmla="val f6"/>
                  <a:gd name="f15" fmla="*/ f10 f0 1"/>
                  <a:gd name="f16" fmla="+- f14 0 f13"/>
                  <a:gd name="f17" fmla="*/ f15 1 f2"/>
                  <a:gd name="f18" fmla="*/ f16 1 91138"/>
                  <a:gd name="f19" fmla="*/ 91138 f16 1"/>
                  <a:gd name="f20" fmla="*/ 45569 f16 1"/>
                  <a:gd name="f21" fmla="*/ 0 f16 1"/>
                  <a:gd name="f22" fmla="+- f17 0 f1"/>
                  <a:gd name="f23" fmla="*/ f19 1 91138"/>
                  <a:gd name="f24" fmla="*/ f20 1 91138"/>
                  <a:gd name="f25" fmla="*/ f21 1 91138"/>
                  <a:gd name="f26" fmla="*/ f13 1 f18"/>
                  <a:gd name="f27" fmla="*/ f14 1 f18"/>
                  <a:gd name="f28" fmla="*/ f23 1 f18"/>
                  <a:gd name="f29" fmla="*/ f24 1 f18"/>
                  <a:gd name="f30" fmla="*/ f25 1 f18"/>
                  <a:gd name="f31" fmla="*/ f26 f11 1"/>
                  <a:gd name="f32" fmla="*/ f27 f11 1"/>
                  <a:gd name="f33" fmla="*/ f27 f12 1"/>
                  <a:gd name="f34" fmla="*/ f26 f12 1"/>
                  <a:gd name="f35" fmla="*/ f28 f11 1"/>
                  <a:gd name="f36" fmla="*/ f29 f12 1"/>
                  <a:gd name="f37" fmla="*/ f29 f11 1"/>
                  <a:gd name="f38" fmla="*/ f28 f12 1"/>
                  <a:gd name="f39" fmla="*/ f30 f11 1"/>
                  <a:gd name="f40" fmla="*/ f30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2">
                    <a:pos x="f35" y="f36"/>
                  </a:cxn>
                  <a:cxn ang="f22">
                    <a:pos x="f37" y="f38"/>
                  </a:cxn>
                  <a:cxn ang="f22">
                    <a:pos x="f39" y="f36"/>
                  </a:cxn>
                  <a:cxn ang="f22">
                    <a:pos x="f37" y="f40"/>
                  </a:cxn>
                  <a:cxn ang="f22">
                    <a:pos x="f35" y="f36"/>
                  </a:cxn>
                </a:cxnLst>
                <a:rect l="f31" t="f34" r="f32" b="f33"/>
                <a:pathLst>
                  <a:path w="91138" h="91138">
                    <a:moveTo>
                      <a:pt x="f6" y="f7"/>
                    </a:moveTo>
                    <a:cubicBezTo>
                      <a:pt x="f6" y="f8"/>
                      <a:pt x="f8" y="f6"/>
                      <a:pt x="f7" y="f6"/>
                    </a:cubicBezTo>
                    <a:cubicBezTo>
                      <a:pt x="f9" y="f6"/>
                      <a:pt x="f5" y="f8"/>
                      <a:pt x="f5" y="f7"/>
                    </a:cubicBezTo>
                    <a:cubicBezTo>
                      <a:pt x="f5" y="f9"/>
                      <a:pt x="f9" y="f5"/>
                      <a:pt x="f7" y="f5"/>
                    </a:cubicBezTo>
                    <a:cubicBezTo>
                      <a:pt x="f8" y="f5"/>
                      <a:pt x="f6" y="f9"/>
                      <a:pt x="f6" y="f7"/>
                    </a:cubicBezTo>
                    <a:close/>
                  </a:path>
                </a:pathLst>
              </a:custGeom>
              <a:solidFill>
                <a:srgbClr val="83A7FD">
                  <a:alpha val="49071"/>
                </a:srgbClr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 Nova"/>
                </a:endParaRPr>
              </a:p>
            </p:txBody>
          </p:sp>
        </p:grpSp>
      </p:grp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361C96C7-1CCB-D689-5835-393849F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369137" y="2002444"/>
            <a:ext cx="8873529" cy="0"/>
          </a:xfrm>
          <a:prstGeom prst="straightConnector1">
            <a:avLst/>
          </a:prstGeom>
          <a:noFill/>
          <a:ln w="25402" cap="flat">
            <a:solidFill>
              <a:srgbClr val="022D94"/>
            </a:solidFill>
            <a:prstDash val="solid"/>
            <a:miter/>
          </a:ln>
        </p:spPr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60EDBB73-907D-1276-7B5A-43A1F7A29E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9623" y="162562"/>
            <a:ext cx="8843052" cy="1616906"/>
          </a:xfrm>
        </p:spPr>
        <p:txBody>
          <a:bodyPr lIns="0" anchor="b"/>
          <a:lstStyle>
            <a:lvl1pPr>
              <a:defRPr sz="3200" cap="all" spc="0">
                <a:solidFill>
                  <a:srgbClr val="1CDFF5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B83DE2CA-D7D9-98BF-53E2-F7C39D9C9BF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2373005" y="2474814"/>
            <a:ext cx="4015093" cy="3528395"/>
          </a:xfrm>
        </p:spPr>
        <p:txBody>
          <a:bodyPr/>
          <a:lstStyle>
            <a:lvl1pPr>
              <a:lnSpc>
                <a:spcPct val="120000"/>
              </a:lnSpc>
              <a:defRPr sz="1800">
                <a:solidFill>
                  <a:srgbClr val="FFFFFF"/>
                </a:solidFill>
                <a:latin typeface="Arial Nova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rgbClr val="1CDFF5"/>
              </a:buClr>
              <a:defRPr sz="1800"/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rgbClr val="1CDFF5"/>
              </a:buClr>
              <a:defRPr sz="1800"/>
            </a:lvl3pPr>
            <a:lvl4pPr marL="859536">
              <a:lnSpc>
                <a:spcPct val="120000"/>
              </a:lnSpc>
              <a:spcBef>
                <a:spcPts val="1000"/>
              </a:spcBef>
              <a:buClr>
                <a:srgbClr val="1CDFF5"/>
              </a:buClr>
              <a:defRPr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7B0D4B17-312E-2F8F-0E2D-C55A496AA4CB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995159" y="2474814"/>
            <a:ext cx="4227335" cy="3528395"/>
          </a:xfrm>
        </p:spPr>
        <p:txBody>
          <a:bodyPr/>
          <a:lstStyle>
            <a:lvl1pPr>
              <a:lnSpc>
                <a:spcPct val="120000"/>
              </a:lnSpc>
              <a:defRPr sz="1800">
                <a:solidFill>
                  <a:srgbClr val="FFFFFF"/>
                </a:solidFill>
                <a:latin typeface="Arial Nova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rgbClr val="1CDFF5"/>
              </a:buClr>
              <a:defRPr sz="1800"/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rgbClr val="1CDFF5"/>
              </a:buClr>
              <a:defRPr sz="1800"/>
            </a:lvl3pPr>
            <a:lvl4pPr marL="859536">
              <a:lnSpc>
                <a:spcPct val="120000"/>
              </a:lnSpc>
              <a:spcBef>
                <a:spcPts val="1000"/>
              </a:spcBef>
              <a:buClr>
                <a:srgbClr val="1CDFF5"/>
              </a:buClr>
              <a:defRPr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868F2D0-DA7C-68DF-188C-8D11DC4261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36407" y="6237286"/>
            <a:ext cx="4114800" cy="365129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1904D3C-8C21-A6A6-11BF-8961D7C8A1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40973" y="6226195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47CC14C-ED80-41CC-8409-C9D2CA1C1F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4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2 column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7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30B8F47-3F38-CFBE-6299-0B31580F1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1868" y="343814"/>
            <a:ext cx="11550700" cy="6210604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ova"/>
            </a:endParaRPr>
          </a:p>
        </p:txBody>
      </p:sp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44390CC8-7B85-DCDC-D398-970EEAD10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7040" y="1983708"/>
            <a:ext cx="10435626" cy="0"/>
          </a:xfrm>
          <a:prstGeom prst="straightConnector1">
            <a:avLst/>
          </a:prstGeom>
          <a:noFill/>
          <a:ln w="25402" cap="flat">
            <a:solidFill>
              <a:srgbClr val="022D94"/>
            </a:solidFill>
            <a:prstDash val="solid"/>
            <a:miter/>
          </a:ln>
        </p:spPr>
      </p:cxnSp>
      <p:grpSp>
        <p:nvGrpSpPr>
          <p:cNvPr id="4" name="Group 8">
            <a:extLst>
              <a:ext uri="{FF2B5EF4-FFF2-40B4-BE49-F238E27FC236}">
                <a16:creationId xmlns:a16="http://schemas.microsoft.com/office/drawing/2014/main" id="{34CA04A5-679A-2731-074D-94E70BAEA021}"/>
              </a:ext>
            </a:extLst>
          </p:cNvPr>
          <p:cNvGrpSpPr/>
          <p:nvPr/>
        </p:nvGrpSpPr>
        <p:grpSpPr>
          <a:xfrm>
            <a:off x="10488524" y="4210015"/>
            <a:ext cx="754142" cy="1865734"/>
            <a:chOff x="10488524" y="4210015"/>
            <a:chExt cx="754142" cy="1865734"/>
          </a:xfrm>
        </p:grpSpPr>
        <p:sp>
          <p:nvSpPr>
            <p:cNvPr id="5" name="Graphic 15">
              <a:extLst>
                <a:ext uri="{FF2B5EF4-FFF2-40B4-BE49-F238E27FC236}">
                  <a16:creationId xmlns:a16="http://schemas.microsoft.com/office/drawing/2014/main" id="{41E2731C-EC69-B769-F146-B8113175F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9" flipH="1">
              <a:off x="10933316" y="5947733"/>
              <a:ext cx="128016" cy="1280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7713"/>
                <a:gd name="f7" fmla="val 63857"/>
                <a:gd name="f8" fmla="val 18874"/>
                <a:gd name="f9" fmla="val 88700"/>
                <a:gd name="f10" fmla="val 108839"/>
                <a:gd name="f11" fmla="val 39013"/>
                <a:gd name="f12" fmla="val 18898"/>
                <a:gd name="f13" fmla="val 39023"/>
                <a:gd name="f14" fmla="val 28590"/>
                <a:gd name="f15" fmla="val 99124"/>
                <a:gd name="f16" fmla="+- 0 0 -90"/>
                <a:gd name="f17" fmla="*/ f3 1 127713"/>
                <a:gd name="f18" fmla="*/ f4 1 127713"/>
                <a:gd name="f19" fmla="val f5"/>
                <a:gd name="f20" fmla="val f6"/>
                <a:gd name="f21" fmla="*/ f16 f0 1"/>
                <a:gd name="f22" fmla="+- f20 0 f19"/>
                <a:gd name="f23" fmla="*/ f21 1 f2"/>
                <a:gd name="f24" fmla="*/ f22 1 127713"/>
                <a:gd name="f25" fmla="*/ 63857 f22 1"/>
                <a:gd name="f26" fmla="*/ 18874 f22 1"/>
                <a:gd name="f27" fmla="*/ 108839 f22 1"/>
                <a:gd name="f28" fmla="*/ 0 f22 1"/>
                <a:gd name="f29" fmla="*/ 127713 f22 1"/>
                <a:gd name="f30" fmla="+- f23 0 f1"/>
                <a:gd name="f31" fmla="*/ f25 1 127713"/>
                <a:gd name="f32" fmla="*/ f26 1 127713"/>
                <a:gd name="f33" fmla="*/ f27 1 127713"/>
                <a:gd name="f34" fmla="*/ f28 1 127713"/>
                <a:gd name="f35" fmla="*/ f29 1 127713"/>
                <a:gd name="f36" fmla="*/ f19 1 f24"/>
                <a:gd name="f37" fmla="*/ f20 1 f24"/>
                <a:gd name="f38" fmla="*/ f31 1 f24"/>
                <a:gd name="f39" fmla="*/ f32 1 f24"/>
                <a:gd name="f40" fmla="*/ f33 1 f24"/>
                <a:gd name="f41" fmla="*/ f34 1 f24"/>
                <a:gd name="f42" fmla="*/ f35 1 f24"/>
                <a:gd name="f43" fmla="*/ f36 f17 1"/>
                <a:gd name="f44" fmla="*/ f37 f17 1"/>
                <a:gd name="f45" fmla="*/ f37 f18 1"/>
                <a:gd name="f46" fmla="*/ f36 f18 1"/>
                <a:gd name="f47" fmla="*/ f38 f17 1"/>
                <a:gd name="f48" fmla="*/ f39 f18 1"/>
                <a:gd name="f49" fmla="*/ f40 f17 1"/>
                <a:gd name="f50" fmla="*/ f38 f18 1"/>
                <a:gd name="f51" fmla="*/ f40 f18 1"/>
                <a:gd name="f52" fmla="*/ f39 f17 1"/>
                <a:gd name="f53" fmla="*/ f41 f18 1"/>
                <a:gd name="f54" fmla="*/ f41 f17 1"/>
                <a:gd name="f55" fmla="*/ f42 f18 1"/>
                <a:gd name="f56" fmla="*/ f42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7" y="f48"/>
                </a:cxn>
                <a:cxn ang="f30">
                  <a:pos x="f49" y="f50"/>
                </a:cxn>
                <a:cxn ang="f30">
                  <a:pos x="f47" y="f51"/>
                </a:cxn>
                <a:cxn ang="f30">
                  <a:pos x="f52" y="f50"/>
                </a:cxn>
                <a:cxn ang="f30">
                  <a:pos x="f47" y="f48"/>
                </a:cxn>
                <a:cxn ang="f30">
                  <a:pos x="f47" y="f53"/>
                </a:cxn>
                <a:cxn ang="f30">
                  <a:pos x="f54" y="f50"/>
                </a:cxn>
                <a:cxn ang="f30">
                  <a:pos x="f47" y="f55"/>
                </a:cxn>
                <a:cxn ang="f30">
                  <a:pos x="f56" y="f50"/>
                </a:cxn>
                <a:cxn ang="f30">
                  <a:pos x="f47" y="f53"/>
                </a:cxn>
              </a:cxnLst>
              <a:rect l="f43" t="f46" r="f44" b="f45"/>
              <a:pathLst>
                <a:path w="127713" h="127713">
                  <a:moveTo>
                    <a:pt x="f7" y="f8"/>
                  </a:moveTo>
                  <a:cubicBezTo>
                    <a:pt x="f9" y="f8"/>
                    <a:pt x="f10" y="f11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11" y="f10"/>
                    <a:pt x="f8" y="f9"/>
                    <a:pt x="f8" y="f7"/>
                  </a:cubicBezTo>
                  <a:cubicBezTo>
                    <a:pt x="f12" y="f13"/>
                    <a:pt x="f13" y="f12"/>
                    <a:pt x="f7" y="f8"/>
                  </a:cubicBezTo>
                  <a:moveTo>
                    <a:pt x="f7" y="f5"/>
                  </a:moveTo>
                  <a:cubicBezTo>
                    <a:pt x="f14" y="f5"/>
                    <a:pt x="f5" y="f14"/>
                    <a:pt x="f5" y="f7"/>
                  </a:cubicBezTo>
                  <a:cubicBezTo>
                    <a:pt x="f5" y="f15"/>
                    <a:pt x="f14" y="f6"/>
                    <a:pt x="f7" y="f6"/>
                  </a:cubicBezTo>
                  <a:cubicBezTo>
                    <a:pt x="f15" y="f6"/>
                    <a:pt x="f6" y="f15"/>
                    <a:pt x="f6" y="f7"/>
                  </a:cubicBezTo>
                  <a:cubicBezTo>
                    <a:pt x="f6" y="f14"/>
                    <a:pt x="f15" y="f5"/>
                    <a:pt x="f7" y="f5"/>
                  </a:cubicBezTo>
                  <a:close/>
                </a:path>
              </a:pathLst>
            </a:custGeom>
            <a:solidFill>
              <a:srgbClr val="83A7FD">
                <a:alpha val="49071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 Nova"/>
              </a:endParaRPr>
            </a:p>
          </p:txBody>
        </p:sp>
        <p:sp>
          <p:nvSpPr>
            <p:cNvPr id="6" name="Graphic 12">
              <a:extLst>
                <a:ext uri="{FF2B5EF4-FFF2-40B4-BE49-F238E27FC236}">
                  <a16:creationId xmlns:a16="http://schemas.microsoft.com/office/drawing/2014/main" id="{95B01E84-CF39-BB15-DD57-DB35D2DF8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9" flipH="1">
              <a:off x="11142082" y="4831122"/>
              <a:ext cx="100584" cy="10058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1138"/>
                <a:gd name="f7" fmla="val 45569"/>
                <a:gd name="f8" fmla="val 70736"/>
                <a:gd name="f9" fmla="val 20402"/>
                <a:gd name="f10" fmla="+- 0 0 -90"/>
                <a:gd name="f11" fmla="*/ f3 1 91138"/>
                <a:gd name="f12" fmla="*/ f4 1 91138"/>
                <a:gd name="f13" fmla="val f5"/>
                <a:gd name="f14" fmla="val f6"/>
                <a:gd name="f15" fmla="*/ f10 f0 1"/>
                <a:gd name="f16" fmla="+- f14 0 f13"/>
                <a:gd name="f17" fmla="*/ f15 1 f2"/>
                <a:gd name="f18" fmla="*/ f16 1 91138"/>
                <a:gd name="f19" fmla="*/ 91138 f16 1"/>
                <a:gd name="f20" fmla="*/ 45569 f16 1"/>
                <a:gd name="f21" fmla="*/ 0 f16 1"/>
                <a:gd name="f22" fmla="+- f17 0 f1"/>
                <a:gd name="f23" fmla="*/ f19 1 91138"/>
                <a:gd name="f24" fmla="*/ f20 1 91138"/>
                <a:gd name="f25" fmla="*/ f21 1 91138"/>
                <a:gd name="f26" fmla="*/ f13 1 f18"/>
                <a:gd name="f27" fmla="*/ f14 1 f18"/>
                <a:gd name="f28" fmla="*/ f23 1 f18"/>
                <a:gd name="f29" fmla="*/ f24 1 f18"/>
                <a:gd name="f30" fmla="*/ f25 1 f18"/>
                <a:gd name="f31" fmla="*/ f26 f11 1"/>
                <a:gd name="f32" fmla="*/ f27 f11 1"/>
                <a:gd name="f33" fmla="*/ f27 f12 1"/>
                <a:gd name="f34" fmla="*/ f26 f12 1"/>
                <a:gd name="f35" fmla="*/ f28 f11 1"/>
                <a:gd name="f36" fmla="*/ f29 f12 1"/>
                <a:gd name="f37" fmla="*/ f29 f11 1"/>
                <a:gd name="f38" fmla="*/ f28 f12 1"/>
                <a:gd name="f39" fmla="*/ f30 f11 1"/>
                <a:gd name="f40" fmla="*/ f30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">
                  <a:pos x="f35" y="f36"/>
                </a:cxn>
                <a:cxn ang="f22">
                  <a:pos x="f37" y="f38"/>
                </a:cxn>
                <a:cxn ang="f22">
                  <a:pos x="f39" y="f36"/>
                </a:cxn>
                <a:cxn ang="f22">
                  <a:pos x="f37" y="f40"/>
                </a:cxn>
                <a:cxn ang="f22">
                  <a:pos x="f35" y="f36"/>
                </a:cxn>
              </a:cxnLst>
              <a:rect l="f31" t="f34" r="f32" b="f33"/>
              <a:pathLst>
                <a:path w="91138" h="91138">
                  <a:moveTo>
                    <a:pt x="f6" y="f7"/>
                  </a:moveTo>
                  <a:cubicBezTo>
                    <a:pt x="f6" y="f8"/>
                    <a:pt x="f8" y="f6"/>
                    <a:pt x="f7" y="f6"/>
                  </a:cubicBezTo>
                  <a:cubicBezTo>
                    <a:pt x="f9" y="f6"/>
                    <a:pt x="f5" y="f8"/>
                    <a:pt x="f5" y="f7"/>
                  </a:cubicBezTo>
                  <a:cubicBezTo>
                    <a:pt x="f5" y="f9"/>
                    <a:pt x="f9" y="f5"/>
                    <a:pt x="f7" y="f5"/>
                  </a:cubicBezTo>
                  <a:cubicBezTo>
                    <a:pt x="f8" y="f5"/>
                    <a:pt x="f6" y="f9"/>
                    <a:pt x="f6" y="f7"/>
                  </a:cubicBezTo>
                  <a:close/>
                </a:path>
              </a:pathLst>
            </a:custGeom>
            <a:solidFill>
              <a:srgbClr val="83A7FD">
                <a:alpha val="49071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 Nova"/>
              </a:endParaRPr>
            </a:p>
          </p:txBody>
        </p:sp>
        <p:sp>
          <p:nvSpPr>
            <p:cNvPr id="7" name="Graphic 12">
              <a:extLst>
                <a:ext uri="{FF2B5EF4-FFF2-40B4-BE49-F238E27FC236}">
                  <a16:creationId xmlns:a16="http://schemas.microsoft.com/office/drawing/2014/main" id="{5AC40552-9731-A075-02D5-E24DB6C3C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9" flipH="1">
              <a:off x="10488524" y="4210015"/>
              <a:ext cx="45720" cy="377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1138"/>
                <a:gd name="f7" fmla="val 45569"/>
                <a:gd name="f8" fmla="val 70736"/>
                <a:gd name="f9" fmla="val 20402"/>
                <a:gd name="f10" fmla="+- 0 0 -90"/>
                <a:gd name="f11" fmla="*/ f3 1 91138"/>
                <a:gd name="f12" fmla="*/ f4 1 91138"/>
                <a:gd name="f13" fmla="val f5"/>
                <a:gd name="f14" fmla="val f6"/>
                <a:gd name="f15" fmla="*/ f10 f0 1"/>
                <a:gd name="f16" fmla="+- f14 0 f13"/>
                <a:gd name="f17" fmla="*/ f15 1 f2"/>
                <a:gd name="f18" fmla="*/ f16 1 91138"/>
                <a:gd name="f19" fmla="*/ 91138 f16 1"/>
                <a:gd name="f20" fmla="*/ 45569 f16 1"/>
                <a:gd name="f21" fmla="*/ 0 f16 1"/>
                <a:gd name="f22" fmla="+- f17 0 f1"/>
                <a:gd name="f23" fmla="*/ f19 1 91138"/>
                <a:gd name="f24" fmla="*/ f20 1 91138"/>
                <a:gd name="f25" fmla="*/ f21 1 91138"/>
                <a:gd name="f26" fmla="*/ f13 1 f18"/>
                <a:gd name="f27" fmla="*/ f14 1 f18"/>
                <a:gd name="f28" fmla="*/ f23 1 f18"/>
                <a:gd name="f29" fmla="*/ f24 1 f18"/>
                <a:gd name="f30" fmla="*/ f25 1 f18"/>
                <a:gd name="f31" fmla="*/ f26 f11 1"/>
                <a:gd name="f32" fmla="*/ f27 f11 1"/>
                <a:gd name="f33" fmla="*/ f27 f12 1"/>
                <a:gd name="f34" fmla="*/ f26 f12 1"/>
                <a:gd name="f35" fmla="*/ f28 f11 1"/>
                <a:gd name="f36" fmla="*/ f29 f12 1"/>
                <a:gd name="f37" fmla="*/ f29 f11 1"/>
                <a:gd name="f38" fmla="*/ f28 f12 1"/>
                <a:gd name="f39" fmla="*/ f30 f11 1"/>
                <a:gd name="f40" fmla="*/ f30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">
                  <a:pos x="f35" y="f36"/>
                </a:cxn>
                <a:cxn ang="f22">
                  <a:pos x="f37" y="f38"/>
                </a:cxn>
                <a:cxn ang="f22">
                  <a:pos x="f39" y="f36"/>
                </a:cxn>
                <a:cxn ang="f22">
                  <a:pos x="f37" y="f40"/>
                </a:cxn>
                <a:cxn ang="f22">
                  <a:pos x="f35" y="f36"/>
                </a:cxn>
              </a:cxnLst>
              <a:rect l="f31" t="f34" r="f32" b="f33"/>
              <a:pathLst>
                <a:path w="91138" h="91138">
                  <a:moveTo>
                    <a:pt x="f6" y="f7"/>
                  </a:moveTo>
                  <a:cubicBezTo>
                    <a:pt x="f6" y="f8"/>
                    <a:pt x="f8" y="f6"/>
                    <a:pt x="f7" y="f6"/>
                  </a:cubicBezTo>
                  <a:cubicBezTo>
                    <a:pt x="f9" y="f6"/>
                    <a:pt x="f5" y="f8"/>
                    <a:pt x="f5" y="f7"/>
                  </a:cubicBezTo>
                  <a:cubicBezTo>
                    <a:pt x="f5" y="f9"/>
                    <a:pt x="f9" y="f5"/>
                    <a:pt x="f7" y="f5"/>
                  </a:cubicBezTo>
                  <a:cubicBezTo>
                    <a:pt x="f8" y="f5"/>
                    <a:pt x="f6" y="f9"/>
                    <a:pt x="f6" y="f7"/>
                  </a:cubicBezTo>
                  <a:close/>
                </a:path>
              </a:pathLst>
            </a:custGeom>
            <a:solidFill>
              <a:srgbClr val="83A7FD">
                <a:alpha val="49071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 Nova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3DB2C890-58FD-E40C-617E-89CA2A866C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1678" y="430481"/>
            <a:ext cx="10500987" cy="1327461"/>
          </a:xfrm>
        </p:spPr>
        <p:txBody>
          <a:bodyPr anchor="b"/>
          <a:lstStyle>
            <a:lvl1pPr>
              <a:defRPr sz="3200" cap="all" spc="0">
                <a:solidFill>
                  <a:srgbClr val="1CDFF5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A9A3E21-62A6-1B65-94AF-3358B587331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07040" y="2465542"/>
            <a:ext cx="3774588" cy="3723756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1CDFF5"/>
              </a:buClr>
              <a:buSzPct val="100000"/>
              <a:buFont typeface="Biome"/>
              <a:buAutoNum type="arabicPeriod"/>
              <a:defRPr sz="1800">
                <a:solidFill>
                  <a:srgbClr val="FFFFFF"/>
                </a:solidFill>
                <a:latin typeface="Arial Nova"/>
              </a:defRPr>
            </a:lvl1pPr>
            <a:lvl2pPr marL="626364">
              <a:lnSpc>
                <a:spcPct val="120000"/>
              </a:lnSpc>
              <a:spcBef>
                <a:spcPts val="1000"/>
              </a:spcBef>
              <a:buClr>
                <a:srgbClr val="1CDFF5"/>
              </a:buClr>
              <a:buFont typeface="Biome"/>
              <a:buAutoNum type="alphaLcPeriod"/>
              <a:defRPr sz="1800"/>
            </a:lvl2pPr>
            <a:lvl3pPr marL="918971">
              <a:lnSpc>
                <a:spcPct val="120000"/>
              </a:lnSpc>
              <a:spcBef>
                <a:spcPts val="1000"/>
              </a:spcBef>
              <a:buClr>
                <a:srgbClr val="1CDFF5"/>
              </a:buClr>
              <a:buFont typeface="Biome"/>
              <a:buAutoNum type="arabicParenR"/>
              <a:defRPr sz="1800"/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rgbClr val="1CDFF5"/>
              </a:buClr>
              <a:buFont typeface="Biome"/>
              <a:buAutoNum type="alphaLcParenR"/>
              <a:defRPr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FEE6C63-40D0-F0D4-2DD5-2E0DDDC2FB2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927601" y="2465542"/>
            <a:ext cx="6315065" cy="3723756"/>
          </a:xfrm>
        </p:spPr>
        <p:txBody>
          <a:bodyPr/>
          <a:lstStyle>
            <a:lvl1pPr>
              <a:lnSpc>
                <a:spcPct val="120000"/>
              </a:lnSpc>
              <a:defRPr sz="1800">
                <a:solidFill>
                  <a:srgbClr val="FFFFFF"/>
                </a:solidFill>
                <a:latin typeface="Arial Nova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rgbClr val="1CDFF5"/>
              </a:buClr>
              <a:defRPr sz="1800"/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rgbClr val="1CDFF5"/>
              </a:buClr>
              <a:defRPr sz="1800"/>
            </a:lvl3pPr>
            <a:lvl4pPr marL="859536">
              <a:lnSpc>
                <a:spcPct val="120000"/>
              </a:lnSpc>
              <a:spcBef>
                <a:spcPts val="1000"/>
              </a:spcBef>
              <a:buClr>
                <a:srgbClr val="1CDFF5"/>
              </a:buClr>
              <a:defRPr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8AC2CC3-5E76-6046-F3DF-42BDC9B17A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36407" y="6237286"/>
            <a:ext cx="4114800" cy="365129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E1527C-367C-4ED4-BBC6-656EAB8B19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40973" y="6226195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E90ACA1-3463-4FFE-A2FA-2274AC1203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100000">
              <a:srgbClr val="05202E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B5430-68F4-964F-9881-49A74A3185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434B-6368-0A1F-2DD7-16D554CB95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2862E-EFCA-A395-2F8A-DE3B36E67AA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Biome"/>
                <a:cs typeface="Biome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9F6BD-EDE2-0184-101A-777A663341E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Biome"/>
                <a:cs typeface="Biome" pitchFamily="34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6A044-EC9B-C84C-36DF-7DF4909491A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Biome"/>
                <a:cs typeface="Biome" pitchFamily="34"/>
              </a:defRPr>
            </a:lvl1pPr>
          </a:lstStyle>
          <a:p>
            <a:pPr lvl="0"/>
            <a:fld id="{547A5C20-F7AE-4CF5-982E-041D1284E0D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300" baseline="0">
          <a:solidFill>
            <a:srgbClr val="FFFFFF"/>
          </a:solidFill>
          <a:uFillTx/>
          <a:latin typeface="Biome"/>
          <a:cs typeface="Biome" pitchFamily="34"/>
        </a:defRPr>
      </a:lvl1pPr>
    </p:titleStyle>
    <p:bodyStyle>
      <a:lvl1pPr marL="0" marR="0" lvl="0" indent="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None/>
        <a:tabLst/>
        <a:defRPr lang="en-US" sz="2800" b="0" i="0" u="none" strike="noStrike" kern="1200" cap="none" spc="0" baseline="0">
          <a:solidFill>
            <a:srgbClr val="73EBF9"/>
          </a:solidFill>
          <a:uFillTx/>
          <a:latin typeface="Biome"/>
          <a:cs typeface="Biome" pitchFamily="34"/>
        </a:defRPr>
      </a:lvl1pPr>
      <a:lvl2pPr marL="800100" marR="0" lvl="1" indent="-3429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Clr>
          <a:srgbClr val="9405FC"/>
        </a:buClr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FFFFFF"/>
          </a:solidFill>
          <a:uFillTx/>
          <a:latin typeface="Arial Nova"/>
        </a:defRPr>
      </a:lvl2pPr>
      <a:lvl3pPr marL="1257300" marR="0" lvl="2" indent="-3429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Clr>
          <a:srgbClr val="9405FC"/>
        </a:buClr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FFFFFF"/>
          </a:solidFill>
          <a:uFillTx/>
          <a:latin typeface="Arial Nova"/>
        </a:defRPr>
      </a:lvl3pPr>
      <a:lvl4pPr marL="1657350" marR="0" lvl="3" indent="-28575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Clr>
          <a:srgbClr val="9405FC"/>
        </a:buClr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FFFFFF"/>
          </a:solidFill>
          <a:uFillTx/>
          <a:latin typeface="Arial Nova"/>
        </a:defRPr>
      </a:lvl4pPr>
      <a:lvl5pPr marL="2114549" marR="0" lvl="4" indent="-28575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Clr>
          <a:srgbClr val="9405FC"/>
        </a:buClr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FFFFFF"/>
          </a:solidFill>
          <a:uFillTx/>
          <a:latin typeface="Arial Nov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svg"/><Relationship Id="rId11" Type="http://schemas.openxmlformats.org/officeDocument/2006/relationships/image" Target="../media/image20.sv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41A4-2EA0-57E6-F946-2654F01BB5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77268" y="6056674"/>
            <a:ext cx="8967017" cy="355683"/>
          </a:xfrm>
        </p:spPr>
        <p:txBody>
          <a:bodyPr/>
          <a:lstStyle/>
          <a:p>
            <a:pPr lvl="0"/>
            <a:r>
              <a:rPr lang="en-US" sz="2400"/>
              <a:t>Echipa&gt;ASTROBOT</a:t>
            </a:r>
            <a:br>
              <a:rPr lang="en-US" sz="2400"/>
            </a:br>
            <a:r>
              <a:rPr lang="en-US" sz="2400"/>
              <a:t>LOTUL ECHIPEI:-&gt;DORIN DUNCA</a:t>
            </a:r>
            <a:br>
              <a:rPr lang="en-US" sz="2400"/>
            </a:br>
            <a:r>
              <a:rPr lang="en-US" sz="2400"/>
              <a:t>                                    -&gt;CATALIN ZORLESCU</a:t>
            </a:r>
            <a:br>
              <a:rPr lang="en-US" sz="2400"/>
            </a:br>
            <a:r>
              <a:rPr lang="en-US" sz="2400"/>
              <a:t>                              -&gt;ADRIAN DEATCU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0AF186CE-2CD6-74B5-D9D2-4D1FC4F6B50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1841830"/>
            <a:ext cx="12191996" cy="596572"/>
          </a:xfrm>
        </p:spPr>
        <p:txBody>
          <a:bodyPr anchorCtr="1"/>
          <a:lstStyle/>
          <a:p>
            <a:pPr lvl="0" algn="ctr"/>
            <a:r>
              <a:rPr lang="en-US" sz="5400" cap="all" spc="600">
                <a:cs typeface="Biome Light" pitchFamily="34"/>
              </a:rPr>
              <a:t>Fotbalist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51951D24-52C9-B035-6BFE-1050EFE98B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522" y="256123"/>
            <a:ext cx="5922047" cy="953243"/>
          </a:xfrm>
        </p:spPr>
        <p:txBody>
          <a:bodyPr/>
          <a:lstStyle/>
          <a:p>
            <a:pPr lvl="0"/>
            <a:r>
              <a:rPr lang="en-US" sz="2200">
                <a:solidFill>
                  <a:srgbClr val="1CDFF5"/>
                </a:solidFill>
              </a:rPr>
              <a:t>Ce se intampla in practica?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B2BF003F-6B1D-FF7F-876C-B38B3721C03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3955" y="1891793"/>
            <a:ext cx="6089199" cy="2198427"/>
          </a:xfrm>
        </p:spPr>
        <p:txBody>
          <a:bodyPr/>
          <a:lstStyle/>
          <a:p>
            <a:pPr lvl="0"/>
            <a:r>
              <a:rPr lang="en-US" sz="2400" cap="all" spc="600">
                <a:solidFill>
                  <a:srgbClr val="1CDFF5"/>
                </a:solidFill>
                <a:cs typeface="Biome Light" pitchFamily="34"/>
              </a:rPr>
              <a:t>In practica hagi al nostru va reusi sa marcheze doar daca mingea se alfa in fata portii</a:t>
            </a:r>
          </a:p>
          <a:p>
            <a:pPr lvl="0"/>
            <a:endParaRPr lang="en-US" sz="2400" cap="all" spc="600">
              <a:solidFill>
                <a:srgbClr val="1CDFF5"/>
              </a:solidFill>
              <a:cs typeface="Biome Light" pitchFamily="34"/>
            </a:endParaRPr>
          </a:p>
          <a:p>
            <a:pPr lvl="0"/>
            <a:endParaRPr lang="en-US" sz="2400" cap="all" spc="600">
              <a:solidFill>
                <a:srgbClr val="1CDFF5"/>
              </a:solidFill>
              <a:cs typeface="Biome Light" pitchFamily="34"/>
            </a:endParaRPr>
          </a:p>
          <a:p>
            <a:pPr lvl="0"/>
            <a:r>
              <a:rPr lang="en-US" sz="2400" cap="all" spc="600">
                <a:solidFill>
                  <a:srgbClr val="1CDFF5"/>
                </a:solidFill>
                <a:cs typeface="Biome Light" pitchFamily="34"/>
              </a:rPr>
              <a:t>In cazul in care mingea nu se afla in fata portii ,hagi va avea problema la executie</a:t>
            </a:r>
          </a:p>
          <a:p>
            <a:pPr lvl="0"/>
            <a:endParaRPr lang="en-US" sz="2400" cap="all" spc="600">
              <a:solidFill>
                <a:srgbClr val="0343DF"/>
              </a:solidFill>
              <a:cs typeface="Biome Light" pitchFamily="34"/>
            </a:endParaRPr>
          </a:p>
        </p:txBody>
      </p:sp>
      <p:pic>
        <p:nvPicPr>
          <p:cNvPr id="4" name="Picture Placeholder 7" descr="A blue and purple spirals">
            <a:extLst>
              <a:ext uri="{FF2B5EF4-FFF2-40B4-BE49-F238E27FC236}">
                <a16:creationId xmlns:a16="http://schemas.microsoft.com/office/drawing/2014/main" id="{ABBEEEF0-E7AE-6095-13F8-849DA8910C71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t="31" b="31"/>
          <a:stretch>
            <a:fillRect/>
          </a:stretch>
        </p:blipFill>
        <p:spPr>
          <a:xfrm>
            <a:off x="6623227" y="406423"/>
            <a:ext cx="5322886" cy="6184901"/>
          </a:xfr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70557D5-DB92-24FE-6ACC-92A3DD895681}"/>
              </a:ext>
            </a:extLst>
          </p:cNvPr>
          <p:cNvSpPr txBox="1"/>
          <p:nvPr/>
        </p:nvSpPr>
        <p:spPr>
          <a:xfrm>
            <a:off x="9140973" y="6226195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D055B46-E05A-48CA-9B5B-FED9C63E3607}" type="slidenum">
              <a:t>10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Biome"/>
              <a:cs typeface="Biome" pitchFamily="3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C28DFDF-D565-5F64-C184-ACE9101979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348145" y="653539"/>
            <a:ext cx="3679499" cy="262060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Graphic 5" descr="Soccer Goal outline">
            <a:extLst>
              <a:ext uri="{FF2B5EF4-FFF2-40B4-BE49-F238E27FC236}">
                <a16:creationId xmlns:a16="http://schemas.microsoft.com/office/drawing/2014/main" id="{FC873004-3C27-76B9-D2FE-1AAA9FD7A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6337" y="1310152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CAEA4333-46B7-3073-8B3A-BE309F61B62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252472" y="3889144"/>
            <a:ext cx="4438735" cy="22955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Graphic 8" descr="Sad face outline with solid fill">
            <a:extLst>
              <a:ext uri="{FF2B5EF4-FFF2-40B4-BE49-F238E27FC236}">
                <a16:creationId xmlns:a16="http://schemas.microsoft.com/office/drawing/2014/main" id="{84D4BA3D-B5A6-18C2-DA50-0DE56EE535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5373" y="4633447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Graphic 10" descr="Arrow: Slight curve outline">
            <a:extLst>
              <a:ext uri="{FF2B5EF4-FFF2-40B4-BE49-F238E27FC236}">
                <a16:creationId xmlns:a16="http://schemas.microsoft.com/office/drawing/2014/main" id="{D85ED3EC-BAA8-A23B-EF7C-C8F379FDD5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44793" y="4885639"/>
            <a:ext cx="1452771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Graphic 12" descr="Arrow: Slight curve outline">
            <a:extLst>
              <a:ext uri="{FF2B5EF4-FFF2-40B4-BE49-F238E27FC236}">
                <a16:creationId xmlns:a16="http://schemas.microsoft.com/office/drawing/2014/main" id="{1AA9C34A-AE9B-5C8C-9E75-977D3FE043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56914" y="2116241"/>
            <a:ext cx="1452771" cy="9144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hidden="1">
            <a:extLst>
              <a:ext uri="{FF2B5EF4-FFF2-40B4-BE49-F238E27FC236}">
                <a16:creationId xmlns:a16="http://schemas.microsoft.com/office/drawing/2014/main" id="{A87ECA95-ECD2-93C8-5A31-B3E2E6043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227942" cy="6858000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ov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F29482-F3C2-EB60-D1DD-E6CE659E07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372" y="362486"/>
            <a:ext cx="8217328" cy="3344280"/>
          </a:xfrm>
        </p:spPr>
        <p:txBody>
          <a:bodyPr/>
          <a:lstStyle/>
          <a:p>
            <a:pPr lvl="0"/>
            <a:r>
              <a:rPr lang="en-US" sz="4000"/>
              <a:t>Dar sa nu uitam de celebra fraza………</a:t>
            </a:r>
          </a:p>
        </p:txBody>
      </p:sp>
      <p:sp>
        <p:nvSpPr>
          <p:cNvPr id="4" name="Subtitle 5">
            <a:extLst>
              <a:ext uri="{FF2B5EF4-FFF2-40B4-BE49-F238E27FC236}">
                <a16:creationId xmlns:a16="http://schemas.microsoft.com/office/drawing/2014/main" id="{7FE91FB7-D6C4-DD0E-F5C3-8DDB3255959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342509" y="4601233"/>
            <a:ext cx="6327108" cy="2653771"/>
          </a:xfrm>
        </p:spPr>
        <p:txBody>
          <a:bodyPr anchorCtr="1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hidden="1">
            <a:extLst>
              <a:ext uri="{FF2B5EF4-FFF2-40B4-BE49-F238E27FC236}">
                <a16:creationId xmlns:a16="http://schemas.microsoft.com/office/drawing/2014/main" id="{00DF4EEC-B56B-ECC3-B40D-F02933C2C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227942" cy="6858000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rial Nov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47BB4F-E92F-F6E3-0EBF-D649872E83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372" y="362486"/>
            <a:ext cx="8217328" cy="3344280"/>
          </a:xfrm>
        </p:spPr>
        <p:txBody>
          <a:bodyPr/>
          <a:lstStyle/>
          <a:p>
            <a:pPr lvl="0"/>
            <a:r>
              <a:rPr lang="en-US" sz="4000"/>
              <a:t>Ai n-ai mingea dai la poarta</a:t>
            </a:r>
          </a:p>
        </p:txBody>
      </p:sp>
      <p:sp>
        <p:nvSpPr>
          <p:cNvPr id="4" name="Subtitle 5">
            <a:extLst>
              <a:ext uri="{FF2B5EF4-FFF2-40B4-BE49-F238E27FC236}">
                <a16:creationId xmlns:a16="http://schemas.microsoft.com/office/drawing/2014/main" id="{334A2805-2C7C-DAF3-730B-81AEC33B068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342509" y="4601233"/>
            <a:ext cx="6327108" cy="2653771"/>
          </a:xfrm>
        </p:spPr>
        <p:txBody>
          <a:bodyPr anchorCtr="1"/>
          <a:lstStyle/>
          <a:p>
            <a:pPr lvl="0" algn="ctr"/>
            <a:r>
              <a:rPr lang="en-US" sz="1800" cap="all" spc="300">
                <a:solidFill>
                  <a:srgbClr val="1CDFF5"/>
                </a:solidFill>
                <a:cs typeface="Biome Light" pitchFamily="34"/>
              </a:rPr>
              <a:t>Multumim pentru atentie </a:t>
            </a:r>
          </a:p>
        </p:txBody>
      </p:sp>
      <p:pic>
        <p:nvPicPr>
          <p:cNvPr id="5" name="Graphic 3" descr="Angel face outline with solid fill">
            <a:extLst>
              <a:ext uri="{FF2B5EF4-FFF2-40B4-BE49-F238E27FC236}">
                <a16:creationId xmlns:a16="http://schemas.microsoft.com/office/drawing/2014/main" id="{DEA2F07F-403F-B1CD-9189-863890DB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0771" y="4279492"/>
            <a:ext cx="798847" cy="79884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phic 6" descr="Soccer ball with solid fill">
            <a:extLst>
              <a:ext uri="{FF2B5EF4-FFF2-40B4-BE49-F238E27FC236}">
                <a16:creationId xmlns:a16="http://schemas.microsoft.com/office/drawing/2014/main" id="{5019F9A7-EE66-54AA-1535-6F404B13D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99116" y="4221711"/>
            <a:ext cx="856628" cy="85662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4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F9E6A1CF-0FC5-7929-EEAA-812B0C4280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292" y="709254"/>
            <a:ext cx="5702710" cy="824578"/>
          </a:xfrm>
        </p:spPr>
        <p:txBody>
          <a:bodyPr/>
          <a:lstStyle/>
          <a:p>
            <a:pPr lvl="0"/>
            <a:r>
              <a:rPr lang="en-US"/>
              <a:t>SCOPUL PROIECTULUI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0E595EE-CC95-FF18-5769-04C989E69E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2989694"/>
            <a:ext cx="3999265" cy="2398379"/>
          </a:xfrm>
        </p:spPr>
        <p:txBody>
          <a:bodyPr/>
          <a:lstStyle/>
          <a:p>
            <a:pPr lvl="0">
              <a:lnSpc>
                <a:spcPct val="120000"/>
              </a:lnSpc>
              <a:spcAft>
                <a:spcPts val="600"/>
              </a:spcAft>
            </a:pPr>
            <a:r>
              <a:rPr lang="en-US" sz="2400">
                <a:solidFill>
                  <a:srgbClr val="1CDFF5"/>
                </a:solidFill>
                <a:latin typeface="Arial Nova"/>
              </a:rPr>
              <a:t>Proiectul are ca scop final functionalitatile de detectare si deplasare catre minge a unui robot(HAGI) si de impingere a acesteia in poarta 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F2682E4-0B7E-4F9C-87A3-D28A7C4477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93050" y="1261652"/>
            <a:ext cx="4904878" cy="433469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CFA0-0397-AE98-A798-1B8B60F45A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1868" y="579116"/>
            <a:ext cx="10818074" cy="2134584"/>
          </a:xfrm>
        </p:spPr>
        <p:txBody>
          <a:bodyPr/>
          <a:lstStyle/>
          <a:p>
            <a:pPr lvl="0"/>
            <a:br>
              <a:rPr lang="en-US"/>
            </a:br>
            <a:endParaRPr lang="en-US"/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3E89CE2C-8A44-7C25-4B49-3C322A2DB7C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21868" y="1720644"/>
            <a:ext cx="11562304" cy="2743200"/>
          </a:xfrm>
        </p:spPr>
        <p:txBody>
          <a:bodyPr anchorCtr="1"/>
          <a:lstStyle/>
          <a:p>
            <a:pPr lvl="0" algn="ctr"/>
            <a:r>
              <a:rPr lang="en-US" sz="6000" cap="all" spc="600">
                <a:solidFill>
                  <a:srgbClr val="1CDFF5"/>
                </a:solidFill>
                <a:cs typeface="Biome Light" pitchFamily="34"/>
              </a:rPr>
              <a:t>Pasul 1 </a:t>
            </a:r>
            <a:br>
              <a:rPr lang="en-US" sz="6000" cap="all" spc="600">
                <a:solidFill>
                  <a:srgbClr val="1CDFF5"/>
                </a:solidFill>
                <a:cs typeface="Biome Light" pitchFamily="34"/>
              </a:rPr>
            </a:br>
            <a:r>
              <a:rPr lang="en-US" sz="2400" cap="all" spc="600">
                <a:solidFill>
                  <a:srgbClr val="1CDFF5"/>
                </a:solidFill>
                <a:cs typeface="Biome Light" pitchFamily="34"/>
              </a:rPr>
              <a:t>-detectarea mingii-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AF74242-16EE-EC61-7615-DC3E65F5C79A}"/>
              </a:ext>
            </a:extLst>
          </p:cNvPr>
          <p:cNvSpPr txBox="1"/>
          <p:nvPr/>
        </p:nvSpPr>
        <p:spPr>
          <a:xfrm>
            <a:off x="9140973" y="6226195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5F90285-3708-42BC-B3CD-245C1B116AD0}" type="slidenum">
              <a:t>3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Biome"/>
              <a:cs typeface="Biome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9">
    <p:bg>
      <p:bgPr>
        <a:gradFill>
          <a:gsLst>
            <a:gs pos="0">
              <a:srgbClr val="316CFC"/>
            </a:gs>
            <a:gs pos="100000">
              <a:srgbClr val="0343D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12521DB-DA24-32EB-753E-5D512B1131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955" y="167636"/>
            <a:ext cx="6223817" cy="854918"/>
          </a:xfrm>
        </p:spPr>
        <p:txBody>
          <a:bodyPr/>
          <a:lstStyle/>
          <a:p>
            <a:pPr lvl="0"/>
            <a:r>
              <a:rPr lang="en-US" sz="2200">
                <a:solidFill>
                  <a:srgbClr val="1CDFF5"/>
                </a:solidFill>
              </a:rPr>
              <a:t>Cum detecteaza Hagi mingea? 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370A41D0-7BF0-0DC6-88C7-879D98CA4E2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3955" y="1891793"/>
            <a:ext cx="6089199" cy="4233708"/>
          </a:xfrm>
        </p:spPr>
        <p:txBody>
          <a:bodyPr/>
          <a:lstStyle/>
          <a:p>
            <a:pPr lvl="0"/>
            <a:r>
              <a:rPr lang="en-US" sz="2400" cap="all" spc="600">
                <a:solidFill>
                  <a:srgbClr val="1CDFF5"/>
                </a:solidFill>
                <a:cs typeface="Biome Light" pitchFamily="34"/>
              </a:rPr>
              <a:t>Detectia mingii se bazeaza pe indentificarea unei culori(In cazul nostru,albastru)</a:t>
            </a:r>
          </a:p>
          <a:p>
            <a:pPr lvl="0"/>
            <a:r>
              <a:rPr lang="en-US" sz="2400" cap="all" spc="600">
                <a:solidFill>
                  <a:srgbClr val="1CDFF5"/>
                </a:solidFill>
                <a:cs typeface="Biome Light" pitchFamily="34"/>
              </a:rPr>
              <a:t> hagi efectueaza o miscare de rotatie ,iar in momentul cand detecteaza mingea(culoarea)incepe</a:t>
            </a:r>
          </a:p>
          <a:p>
            <a:pPr lvl="0"/>
            <a:r>
              <a:rPr lang="en-US" sz="2400" cap="all" spc="600">
                <a:solidFill>
                  <a:srgbClr val="1CDFF5"/>
                </a:solidFill>
                <a:cs typeface="Biome Light" pitchFamily="34"/>
              </a:rPr>
              <a:t>Urmatorul pas</a:t>
            </a:r>
          </a:p>
        </p:txBody>
      </p:sp>
      <p:pic>
        <p:nvPicPr>
          <p:cNvPr id="4" name="Picture Placeholder 7" descr="A blue and purple spirals">
            <a:extLst>
              <a:ext uri="{FF2B5EF4-FFF2-40B4-BE49-F238E27FC236}">
                <a16:creationId xmlns:a16="http://schemas.microsoft.com/office/drawing/2014/main" id="{1056BD1E-991A-13B3-86AB-4C6AEE3E2CA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t="31" b="31"/>
          <a:stretch>
            <a:fillRect/>
          </a:stretch>
        </p:blipFill>
        <p:spPr>
          <a:xfrm>
            <a:off x="6397773" y="22210"/>
            <a:ext cx="5653552" cy="6569113"/>
          </a:xfr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5B3C527-7EFA-A7D6-E880-95A570C5B8B8}"/>
              </a:ext>
            </a:extLst>
          </p:cNvPr>
          <p:cNvSpPr txBox="1"/>
          <p:nvPr/>
        </p:nvSpPr>
        <p:spPr>
          <a:xfrm>
            <a:off x="9140973" y="6226195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CBFC8F8-4582-4432-9064-4E3C9C32E377}" type="slidenum">
              <a:t>4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Biome"/>
              <a:cs typeface="Biome" pitchFamily="3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9A4AD6-A441-6467-58CB-7349601A06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481349" y="2319110"/>
            <a:ext cx="5486400" cy="212623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CB61-F188-9070-57E8-5321730BB3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1868" y="579116"/>
            <a:ext cx="10818074" cy="2134584"/>
          </a:xfrm>
        </p:spPr>
        <p:txBody>
          <a:bodyPr/>
          <a:lstStyle/>
          <a:p>
            <a:pPr lvl="0"/>
            <a:br>
              <a:rPr lang="en-US"/>
            </a:br>
            <a:endParaRPr lang="en-US"/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2045FB30-A26E-5CDC-4B2D-DA83F8E1E3D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21868" y="1720644"/>
            <a:ext cx="11562304" cy="2743200"/>
          </a:xfrm>
        </p:spPr>
        <p:txBody>
          <a:bodyPr anchorCtr="1"/>
          <a:lstStyle/>
          <a:p>
            <a:pPr lvl="0" algn="ctr"/>
            <a:r>
              <a:rPr lang="en-US" sz="6000" cap="all" spc="600">
                <a:solidFill>
                  <a:srgbClr val="1CDFF5"/>
                </a:solidFill>
                <a:cs typeface="Biome Light" pitchFamily="34"/>
              </a:rPr>
              <a:t>Pasul 2 </a:t>
            </a:r>
            <a:br>
              <a:rPr lang="en-US" sz="6000" cap="all" spc="600">
                <a:solidFill>
                  <a:srgbClr val="1CDFF5"/>
                </a:solidFill>
                <a:cs typeface="Biome Light" pitchFamily="34"/>
              </a:rPr>
            </a:br>
            <a:r>
              <a:rPr lang="en-US" sz="2400" cap="all" spc="600">
                <a:solidFill>
                  <a:srgbClr val="1CDFF5"/>
                </a:solidFill>
                <a:cs typeface="Biome Light" pitchFamily="34"/>
              </a:rPr>
              <a:t>-deplasarea spre minge-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DF63DC9-91A5-13F6-3E27-1FFF0A06E888}"/>
              </a:ext>
            </a:extLst>
          </p:cNvPr>
          <p:cNvSpPr txBox="1"/>
          <p:nvPr/>
        </p:nvSpPr>
        <p:spPr>
          <a:xfrm>
            <a:off x="9140973" y="6226195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3D84C6-9AFA-4832-B853-310D703E4643}" type="slidenum">
              <a:t>5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Biome"/>
              <a:cs typeface="Biome" pitchFamily="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154103C-AE25-2342-C025-F7CD1CAED2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955" y="167636"/>
            <a:ext cx="6223817" cy="854918"/>
          </a:xfrm>
        </p:spPr>
        <p:txBody>
          <a:bodyPr/>
          <a:lstStyle/>
          <a:p>
            <a:pPr lvl="0"/>
            <a:r>
              <a:rPr lang="en-US" sz="2200">
                <a:solidFill>
                  <a:srgbClr val="1CDFF5"/>
                </a:solidFill>
              </a:rPr>
              <a:t>CE SE INTAMPLA CAND HAGI DETECTEAZA MINGEA? 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4B58F398-34ED-1298-961B-5EB581A2430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3955" y="1891793"/>
            <a:ext cx="5853220" cy="1923129"/>
          </a:xfrm>
        </p:spPr>
        <p:txBody>
          <a:bodyPr/>
          <a:lstStyle/>
          <a:p>
            <a:pPr lvl="0"/>
            <a:r>
              <a:rPr lang="en-US" sz="2400" cap="all" spc="600">
                <a:solidFill>
                  <a:srgbClr val="1CDFF5"/>
                </a:solidFill>
                <a:cs typeface="Biome Light" pitchFamily="34"/>
              </a:rPr>
              <a:t>IN MOMENTUL CAND HAGI DETECTEAZA MINGEA ACESTA VA OPRI PROCESUL DE ROTATIE SI VA sprinta spre ea </a:t>
            </a:r>
          </a:p>
        </p:txBody>
      </p:sp>
      <p:pic>
        <p:nvPicPr>
          <p:cNvPr id="4" name="Picture Placeholder 7" descr="A blue and purple spirals">
            <a:extLst>
              <a:ext uri="{FF2B5EF4-FFF2-40B4-BE49-F238E27FC236}">
                <a16:creationId xmlns:a16="http://schemas.microsoft.com/office/drawing/2014/main" id="{8B2FC693-0ED0-DE67-FFC4-D4D285A0B253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t="31" b="31"/>
          <a:stretch>
            <a:fillRect/>
          </a:stretch>
        </p:blipFill>
        <p:spPr>
          <a:xfrm>
            <a:off x="6561286" y="406423"/>
            <a:ext cx="5322886" cy="6184901"/>
          </a:xfr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AEFFCAE-450A-E731-DF9F-006233A78E23}"/>
              </a:ext>
            </a:extLst>
          </p:cNvPr>
          <p:cNvSpPr txBox="1"/>
          <p:nvPr/>
        </p:nvSpPr>
        <p:spPr>
          <a:xfrm>
            <a:off x="9140973" y="6226195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EB5D322-E07F-4AFF-A18B-019C6B326C6D}" type="slidenum">
              <a:t>6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Biome"/>
              <a:cs typeface="Biome" pitchFamily="3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8313A99-DA5E-80C6-4364-8D775FCE1D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01716" y="1022555"/>
            <a:ext cx="4442027" cy="483687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94E1-4916-2834-2DDD-B1CAFD16EF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1868" y="579116"/>
            <a:ext cx="10818074" cy="2134584"/>
          </a:xfrm>
        </p:spPr>
        <p:txBody>
          <a:bodyPr/>
          <a:lstStyle/>
          <a:p>
            <a:pPr lvl="0"/>
            <a:br>
              <a:rPr lang="en-US"/>
            </a:br>
            <a:endParaRPr lang="en-US"/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12A822AB-A9F1-66AF-4951-4A422216E0C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21868" y="1720644"/>
            <a:ext cx="11562304" cy="2743200"/>
          </a:xfrm>
        </p:spPr>
        <p:txBody>
          <a:bodyPr anchorCtr="1"/>
          <a:lstStyle/>
          <a:p>
            <a:pPr lvl="0" algn="ctr"/>
            <a:r>
              <a:rPr lang="en-US" sz="6000" cap="all" spc="600">
                <a:solidFill>
                  <a:srgbClr val="1CDFF5"/>
                </a:solidFill>
                <a:cs typeface="Biome Light" pitchFamily="34"/>
              </a:rPr>
              <a:t>Pasul 3 </a:t>
            </a:r>
            <a:br>
              <a:rPr lang="en-US" sz="6000" cap="all" spc="600">
                <a:solidFill>
                  <a:srgbClr val="1CDFF5"/>
                </a:solidFill>
                <a:cs typeface="Biome Light" pitchFamily="34"/>
              </a:rPr>
            </a:br>
            <a:r>
              <a:rPr lang="en-US" sz="2400" cap="all" spc="600">
                <a:solidFill>
                  <a:srgbClr val="1CDFF5"/>
                </a:solidFill>
                <a:cs typeface="Biome Light" pitchFamily="34"/>
              </a:rPr>
              <a:t>-impingerea mingii spre poarta-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19A8601-B5F7-CEE1-C26F-C05EADCD49D4}"/>
              </a:ext>
            </a:extLst>
          </p:cNvPr>
          <p:cNvSpPr txBox="1"/>
          <p:nvPr/>
        </p:nvSpPr>
        <p:spPr>
          <a:xfrm>
            <a:off x="9140973" y="6226195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7F76877-94C3-4FB1-98F8-4AAB3BAC4AE6}" type="slidenum">
              <a:t>7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Biome"/>
              <a:cs typeface="Biome" pitchFamily="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6BC7CB22-FC78-A2BB-40F0-5032BE633A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955" y="167636"/>
            <a:ext cx="5922047" cy="953243"/>
          </a:xfrm>
        </p:spPr>
        <p:txBody>
          <a:bodyPr/>
          <a:lstStyle/>
          <a:p>
            <a:pPr lvl="0"/>
            <a:r>
              <a:rPr lang="en-US" sz="2200">
                <a:solidFill>
                  <a:srgbClr val="1CDFF5"/>
                </a:solidFill>
              </a:rPr>
              <a:t>Va inscrie Hagi? 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BB59A1CD-CA72-E4D3-08DA-27DD972C5FE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39444" y="1783637"/>
            <a:ext cx="6089199" cy="4233708"/>
          </a:xfrm>
        </p:spPr>
        <p:txBody>
          <a:bodyPr/>
          <a:lstStyle/>
          <a:p>
            <a:pPr lvl="0"/>
            <a:r>
              <a:rPr lang="en-US" sz="2400" cap="all" spc="600">
                <a:solidFill>
                  <a:srgbClr val="1CDFF5"/>
                </a:solidFill>
                <a:cs typeface="Biome Light" pitchFamily="34"/>
              </a:rPr>
              <a:t>In teorie hagi va detecta poarta va calcula traseul de la minge catre poarta si va inscrie</a:t>
            </a:r>
          </a:p>
        </p:txBody>
      </p:sp>
      <p:pic>
        <p:nvPicPr>
          <p:cNvPr id="4" name="Picture Placeholder 7" descr="A blue and purple spirals">
            <a:extLst>
              <a:ext uri="{FF2B5EF4-FFF2-40B4-BE49-F238E27FC236}">
                <a16:creationId xmlns:a16="http://schemas.microsoft.com/office/drawing/2014/main" id="{2C20971A-7833-2A38-5175-4DE80730ECCA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t="31" b="31"/>
          <a:stretch>
            <a:fillRect/>
          </a:stretch>
        </p:blipFill>
        <p:spPr>
          <a:xfrm>
            <a:off x="6561286" y="406423"/>
            <a:ext cx="5322886" cy="6184901"/>
          </a:xfr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585DCE8-8B17-094E-6103-DA8A415D8C56}"/>
              </a:ext>
            </a:extLst>
          </p:cNvPr>
          <p:cNvSpPr txBox="1"/>
          <p:nvPr/>
        </p:nvSpPr>
        <p:spPr>
          <a:xfrm>
            <a:off x="9140973" y="6226195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BD2D153-DFFF-432B-9D20-723EF755453C}" type="slidenum">
              <a:t>8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Biome"/>
              <a:cs typeface="Biome" pitchFamily="34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1D25901-9D56-BEB9-898B-C4157114055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84334" y="887434"/>
            <a:ext cx="4676771" cy="485774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6563336-BA15-B265-D97D-33D40E983F1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416271" y="3734848"/>
            <a:ext cx="1781050" cy="178105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FD6A-3692-8E50-931C-9CBA9CA99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1868" y="579116"/>
            <a:ext cx="10818074" cy="2134584"/>
          </a:xfrm>
        </p:spPr>
        <p:txBody>
          <a:bodyPr/>
          <a:lstStyle/>
          <a:p>
            <a:pPr lvl="0"/>
            <a:br>
              <a:rPr lang="en-US"/>
            </a:br>
            <a:endParaRPr lang="en-US"/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DE4D441A-3430-D149-46E1-000A1EE990F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21868" y="1720644"/>
            <a:ext cx="11562304" cy="2743200"/>
          </a:xfrm>
        </p:spPr>
        <p:txBody>
          <a:bodyPr anchorCtr="1"/>
          <a:lstStyle/>
          <a:p>
            <a:pPr lvl="0" algn="ctr"/>
            <a:r>
              <a:rPr lang="en-US" sz="6000" cap="all" spc="600">
                <a:solidFill>
                  <a:srgbClr val="1CDFF5"/>
                </a:solidFill>
                <a:cs typeface="Biome Light" pitchFamily="34"/>
              </a:rPr>
              <a:t>Dar,in practica…</a:t>
            </a:r>
            <a:endParaRPr lang="en-US" sz="2400" cap="all" spc="600">
              <a:solidFill>
                <a:srgbClr val="1CDFF5"/>
              </a:solidFill>
              <a:cs typeface="Biome Light" pitchFamily="34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32F57E8-BD8E-75F2-6BED-DDF36008F885}"/>
              </a:ext>
            </a:extLst>
          </p:cNvPr>
          <p:cNvSpPr txBox="1"/>
          <p:nvPr/>
        </p:nvSpPr>
        <p:spPr>
          <a:xfrm>
            <a:off x="9140973" y="6226195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4652A6B-2207-4258-989E-3C97CC0A4EDD}" type="slidenum">
              <a:t>9</a:t>
            </a:fld>
            <a:endParaRPr lang="en-US" sz="1200" b="0" i="0" u="none" strike="noStrike" kern="1200" cap="none" spc="0" baseline="0">
              <a:solidFill>
                <a:srgbClr val="FFFFFF"/>
              </a:solidFill>
              <a:uFillTx/>
              <a:latin typeface="Biome"/>
              <a:cs typeface="Biome" pitchFamily="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%7b53BDAB9B-15C6-443E-A23E-0DB0E5FB3574%7dtf11936837_win32</Template>
  <TotalTime>83</TotalTime>
  <Words>242</Words>
  <Application>Microsoft Office PowerPoint</Application>
  <PresentationFormat>Widescreen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Nova</vt:lpstr>
      <vt:lpstr>Biome</vt:lpstr>
      <vt:lpstr>Biome Light</vt:lpstr>
      <vt:lpstr>Calibri</vt:lpstr>
      <vt:lpstr>Custom</vt:lpstr>
      <vt:lpstr>Echipa&gt;ASTROBOT LOTUL ECHIPEI:-&gt;DORIN DUNCA                                     -&gt;CATALIN ZORLESCU                               -&gt;ADRIAN DEATCU</vt:lpstr>
      <vt:lpstr>SCOPUL PROIECTULUI</vt:lpstr>
      <vt:lpstr> </vt:lpstr>
      <vt:lpstr>Cum detecteaza Hagi mingea? </vt:lpstr>
      <vt:lpstr> </vt:lpstr>
      <vt:lpstr>CE SE INTAMPLA CAND HAGI DETECTEAZA MINGEA? </vt:lpstr>
      <vt:lpstr> </vt:lpstr>
      <vt:lpstr>Va inscrie Hagi? </vt:lpstr>
      <vt:lpstr> </vt:lpstr>
      <vt:lpstr>Ce se intampla in practica?</vt:lpstr>
      <vt:lpstr>Dar sa nu uitam de celebra fraza………</vt:lpstr>
      <vt:lpstr>Ai n-ai mingea dai la poarta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Cătălin Zorlescu</dc:creator>
  <cp:lastModifiedBy>Cătălin Zorlescu</cp:lastModifiedBy>
  <cp:revision>1</cp:revision>
  <dcterms:created xsi:type="dcterms:W3CDTF">2025-01-23T12:53:52Z</dcterms:created>
  <dcterms:modified xsi:type="dcterms:W3CDTF">2025-01-23T14:19:30Z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