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2D"/>
    <a:srgbClr val="13121D"/>
    <a:srgbClr val="0B0017"/>
    <a:srgbClr val="120125"/>
    <a:srgbClr val="163959"/>
    <a:srgbClr val="F0F0F0"/>
    <a:srgbClr val="1A0030"/>
    <a:srgbClr val="410445"/>
    <a:srgbClr val="919191"/>
    <a:srgbClr val="A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71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4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3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6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77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54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60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97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7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55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7D60-A65E-4023-9AAF-2CFF947C5EED}" type="datetimeFigureOut">
              <a:rPr lang="es-PE" smtClean="0"/>
              <a:t>17/03/2025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CCC1-4D33-4D8B-AC62-F26A6E13E4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2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AF92A6-0213-56F8-3FE2-70BD39C0618C}"/>
              </a:ext>
            </a:extLst>
          </p:cNvPr>
          <p:cNvSpPr/>
          <p:nvPr/>
        </p:nvSpPr>
        <p:spPr>
          <a:xfrm>
            <a:off x="2154920" y="337936"/>
            <a:ext cx="2409303" cy="958646"/>
          </a:xfrm>
          <a:prstGeom prst="roundRect">
            <a:avLst>
              <a:gd name="adj" fmla="val 8681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4048915-E56B-533B-57F2-C992D60C4D2C}"/>
              </a:ext>
            </a:extLst>
          </p:cNvPr>
          <p:cNvSpPr/>
          <p:nvPr/>
        </p:nvSpPr>
        <p:spPr>
          <a:xfrm>
            <a:off x="7123591" y="1371600"/>
            <a:ext cx="4896137" cy="5148464"/>
          </a:xfrm>
          <a:prstGeom prst="roundRect">
            <a:avLst>
              <a:gd name="adj" fmla="val 2839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E907F46-0DA2-F66A-9A03-F9A8435B535A}"/>
              </a:ext>
            </a:extLst>
          </p:cNvPr>
          <p:cNvSpPr/>
          <p:nvPr/>
        </p:nvSpPr>
        <p:spPr>
          <a:xfrm>
            <a:off x="2154919" y="1369726"/>
            <a:ext cx="4896137" cy="1602074"/>
          </a:xfrm>
          <a:prstGeom prst="roundRect">
            <a:avLst>
              <a:gd name="adj" fmla="val 9252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EF76B09-8CDE-F8C7-4799-07BEFC1F8AE0}"/>
              </a:ext>
            </a:extLst>
          </p:cNvPr>
          <p:cNvSpPr/>
          <p:nvPr/>
        </p:nvSpPr>
        <p:spPr>
          <a:xfrm>
            <a:off x="205774" y="309717"/>
            <a:ext cx="1871613" cy="6210348"/>
          </a:xfrm>
          <a:prstGeom prst="roundRect">
            <a:avLst>
              <a:gd name="adj" fmla="val 8972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AA0171-05EB-9E0C-145A-CE002E436C50}"/>
              </a:ext>
            </a:extLst>
          </p:cNvPr>
          <p:cNvSpPr/>
          <p:nvPr/>
        </p:nvSpPr>
        <p:spPr>
          <a:xfrm>
            <a:off x="4641754" y="337936"/>
            <a:ext cx="2409303" cy="958646"/>
          </a:xfrm>
          <a:prstGeom prst="roundRect">
            <a:avLst>
              <a:gd name="adj" fmla="val 8681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9AEA2C2-E8D0-5A64-8058-6D4E6ADF4085}"/>
              </a:ext>
            </a:extLst>
          </p:cNvPr>
          <p:cNvSpPr/>
          <p:nvPr/>
        </p:nvSpPr>
        <p:spPr>
          <a:xfrm>
            <a:off x="9615422" y="337936"/>
            <a:ext cx="2409303" cy="958646"/>
          </a:xfrm>
          <a:prstGeom prst="roundRect">
            <a:avLst>
              <a:gd name="adj" fmla="val 8681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CBB5B2E-7840-716B-31EA-B2B95FD4F2D0}"/>
              </a:ext>
            </a:extLst>
          </p:cNvPr>
          <p:cNvSpPr/>
          <p:nvPr/>
        </p:nvSpPr>
        <p:spPr>
          <a:xfrm>
            <a:off x="7128588" y="337936"/>
            <a:ext cx="2409303" cy="958646"/>
          </a:xfrm>
          <a:prstGeom prst="roundRect">
            <a:avLst>
              <a:gd name="adj" fmla="val 8681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BAC9592-BC74-7E2F-6562-DB38A6827970}"/>
              </a:ext>
            </a:extLst>
          </p:cNvPr>
          <p:cNvSpPr/>
          <p:nvPr/>
        </p:nvSpPr>
        <p:spPr>
          <a:xfrm>
            <a:off x="2154919" y="3044944"/>
            <a:ext cx="4896137" cy="1793756"/>
          </a:xfrm>
          <a:prstGeom prst="roundRect">
            <a:avLst>
              <a:gd name="adj" fmla="val 9252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020816E-50F1-9D17-A5CB-C5A4EF832DA4}"/>
              </a:ext>
            </a:extLst>
          </p:cNvPr>
          <p:cNvSpPr/>
          <p:nvPr/>
        </p:nvSpPr>
        <p:spPr>
          <a:xfrm>
            <a:off x="2154918" y="4917990"/>
            <a:ext cx="4896137" cy="1602074"/>
          </a:xfrm>
          <a:prstGeom prst="roundRect">
            <a:avLst>
              <a:gd name="adj" fmla="val 9252"/>
            </a:avLst>
          </a:prstGeom>
          <a:solidFill>
            <a:srgbClr val="1B1B2D"/>
          </a:solidFill>
          <a:ln>
            <a:solidFill>
              <a:srgbClr val="1B1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13"/>
          </a:p>
        </p:txBody>
      </p:sp>
    </p:spTree>
    <p:extLst>
      <p:ext uri="{BB962C8B-B14F-4D97-AF65-F5344CB8AC3E}">
        <p14:creationId xmlns:p14="http://schemas.microsoft.com/office/powerpoint/2010/main" val="217480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Flores</dc:creator>
  <cp:lastModifiedBy>Adrian Flores</cp:lastModifiedBy>
  <cp:revision>4</cp:revision>
  <dcterms:created xsi:type="dcterms:W3CDTF">2025-03-16T23:43:27Z</dcterms:created>
  <dcterms:modified xsi:type="dcterms:W3CDTF">2025-03-18T01:25:41Z</dcterms:modified>
</cp:coreProperties>
</file>