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85" d="100"/>
          <a:sy n="85" d="100"/>
        </p:scale>
        <p:origin x="90" y="7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www.kaggle.com/max-mind/world-cities-database/downloads/world-cities-database.zip/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data.digitalwallonia.be/dataset?tags=Belgique&amp;organization=ville-de-namur&amp;res_format=GeoJS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Foursquare opinion on splitting up Belgium?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SCAPSTONE PROJECT FOR COURSERA IBM DATA SCIENCE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Can you list the data you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2" y="1828800"/>
            <a:ext cx="113538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List of cities with positions:</a:t>
            </a:r>
          </a:p>
          <a:p>
            <a:pPr marL="45720" indent="0">
              <a:buNone/>
            </a:pPr>
            <a:r>
              <a:rPr lang="fr-BE" dirty="0">
                <a:hlinkClick r:id="rId2"/>
              </a:rPr>
              <a:t>https://www.kaggle.com/max-mind/world-cities-database/downloads/world-cities-database.zip/3</a:t>
            </a:r>
            <a:endParaRPr lang="fr-BE" dirty="0"/>
          </a:p>
          <a:p>
            <a:pPr marL="45720" indent="0">
              <a:buNone/>
            </a:pPr>
            <a:r>
              <a:rPr lang="fr-BE" dirty="0" err="1"/>
              <a:t>Foursquare</a:t>
            </a:r>
            <a:r>
              <a:rPr lang="fr-BE" dirty="0"/>
              <a:t> API:</a:t>
            </a:r>
          </a:p>
          <a:p>
            <a:pPr marL="45720" indent="0">
              <a:buNone/>
            </a:pPr>
            <a:r>
              <a:rPr lang="fr-BE" dirty="0">
                <a:hlinkClick r:id="rId3"/>
              </a:rPr>
              <a:t>https://foursquare.com/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Belgian provinces borders:</a:t>
            </a:r>
          </a:p>
          <a:p>
            <a:pPr marL="45720" indent="0">
              <a:buNone/>
            </a:pPr>
            <a:r>
              <a:rPr lang="en-US" u="sng" dirty="0">
                <a:hlinkClick r:id="rId4"/>
              </a:rPr>
              <a:t>digitalwallonia.be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Well that was fun!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r>
              <a:rPr lang="en-US"/>
              <a:t>Thank you for reading!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9220" name="Picture 4" descr="Image result for belgium flag">
            <a:extLst>
              <a:ext uri="{FF2B5EF4-FFF2-40B4-BE49-F238E27FC236}">
                <a16:creationId xmlns:a16="http://schemas.microsoft.com/office/drawing/2014/main" id="{366B8ADB-4D9B-4D16-BD7F-4437ED81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2479" y="2433776"/>
            <a:ext cx="4708734" cy="313344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What if we split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is a question that is often heard :</a:t>
            </a:r>
          </a:p>
          <a:p>
            <a:pPr>
              <a:buFontTx/>
              <a:buChar char="-"/>
            </a:pPr>
            <a:r>
              <a:rPr lang="en-US" dirty="0"/>
              <a:t>In conversation</a:t>
            </a:r>
          </a:p>
          <a:p>
            <a:pPr>
              <a:buFontTx/>
              <a:buChar char="-"/>
            </a:pPr>
            <a:r>
              <a:rPr lang="en-US" dirty="0"/>
              <a:t>On the news</a:t>
            </a:r>
          </a:p>
          <a:p>
            <a:pPr>
              <a:buFontTx/>
              <a:buChar char="-"/>
            </a:pPr>
            <a:r>
              <a:rPr lang="en-US" dirty="0"/>
              <a:t>By politicians</a:t>
            </a:r>
          </a:p>
          <a:p>
            <a:pPr>
              <a:buFontTx/>
              <a:buChar char="-"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146" name="Picture 2" descr="Belgium splitting?">
            <a:extLst>
              <a:ext uri="{FF2B5EF4-FFF2-40B4-BE49-F238E27FC236}">
                <a16:creationId xmlns:a16="http://schemas.microsoft.com/office/drawing/2014/main" id="{DAD3ECF4-58CD-4AF3-B3E7-2399380E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2479" y="2234725"/>
            <a:ext cx="4708734" cy="35315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Foursquare tell us how similar Belgium regions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BA7E-46B1-4CEE-BD82-BD8484A6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BE" dirty="0"/>
              <a:t>The </a:t>
            </a:r>
            <a:r>
              <a:rPr lang="fr-BE" dirty="0" err="1"/>
              <a:t>idea</a:t>
            </a:r>
            <a:r>
              <a:rPr lang="fr-BE" dirty="0"/>
              <a:t> of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</a:t>
            </a:r>
            <a:r>
              <a:rPr lang="fr-BE" dirty="0" err="1"/>
              <a:t>Foursquare</a:t>
            </a:r>
            <a:r>
              <a:rPr lang="fr-BE" dirty="0"/>
              <a:t> API to analyse and compare </a:t>
            </a:r>
            <a:r>
              <a:rPr lang="fr-BE" dirty="0" err="1"/>
              <a:t>Belgium</a:t>
            </a:r>
            <a:r>
              <a:rPr lang="fr-BE" dirty="0"/>
              <a:t> </a:t>
            </a:r>
            <a:r>
              <a:rPr lang="fr-BE" dirty="0" err="1"/>
              <a:t>regions</a:t>
            </a:r>
            <a:r>
              <a:rPr lang="fr-BE" dirty="0"/>
              <a:t> and </a:t>
            </a:r>
            <a:r>
              <a:rPr lang="fr-BE" dirty="0" err="1"/>
              <a:t>neighboring</a:t>
            </a:r>
            <a:r>
              <a:rPr lang="fr-BE" dirty="0"/>
              <a:t> countries </a:t>
            </a:r>
            <a:r>
              <a:rPr lang="fr-BE" dirty="0" err="1"/>
              <a:t>with</a:t>
            </a:r>
            <a:r>
              <a:rPr lang="fr-BE" dirty="0"/>
              <a:t> machine </a:t>
            </a:r>
            <a:r>
              <a:rPr lang="fr-BE" dirty="0" err="1"/>
              <a:t>learning</a:t>
            </a:r>
            <a:r>
              <a:rPr lang="fr-BE" dirty="0"/>
              <a:t> to </a:t>
            </a:r>
            <a:r>
              <a:rPr lang="fr-BE" dirty="0" err="1"/>
              <a:t>see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can spot </a:t>
            </a:r>
            <a:r>
              <a:rPr lang="fr-BE" dirty="0" err="1"/>
              <a:t>similarities</a:t>
            </a:r>
            <a:r>
              <a:rPr lang="fr-BE" dirty="0"/>
              <a:t> or </a:t>
            </a:r>
            <a:r>
              <a:rPr lang="fr-BE" dirty="0" err="1"/>
              <a:t>dissimilarities</a:t>
            </a:r>
            <a:r>
              <a:rPr lang="fr-BE" dirty="0"/>
              <a:t>.</a:t>
            </a:r>
          </a:p>
          <a:p>
            <a:pPr marL="4572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What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E85D-597E-4B09-B051-D41ED3AE7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BE" dirty="0"/>
              <a:t>Venues data for more </a:t>
            </a:r>
            <a:r>
              <a:rPr lang="fr-BE" dirty="0" err="1"/>
              <a:t>than</a:t>
            </a:r>
            <a:r>
              <a:rPr lang="fr-BE" dirty="0"/>
              <a:t> 500 </a:t>
            </a:r>
            <a:r>
              <a:rPr lang="fr-BE" dirty="0" err="1"/>
              <a:t>begians</a:t>
            </a:r>
            <a:r>
              <a:rPr lang="fr-BE" dirty="0"/>
              <a:t> </a:t>
            </a:r>
            <a:r>
              <a:rPr lang="fr-BE" dirty="0" err="1"/>
              <a:t>cities</a:t>
            </a:r>
            <a:r>
              <a:rPr lang="fr-BE" dirty="0"/>
              <a:t>…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8BC497F-CEFB-4011-AE56-BE97E90AE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8" y="1828800"/>
            <a:ext cx="5623134" cy="4343400"/>
          </a:xfrm>
        </p:spPr>
        <p:txBody>
          <a:bodyPr/>
          <a:lstStyle/>
          <a:p>
            <a:pPr marL="45720" indent="0">
              <a:buNone/>
            </a:pPr>
            <a:r>
              <a:rPr lang="fr-BE" dirty="0"/>
              <a:t>…and more </a:t>
            </a:r>
            <a:r>
              <a:rPr lang="fr-BE" dirty="0" err="1"/>
              <a:t>that</a:t>
            </a:r>
            <a:r>
              <a:rPr lang="fr-BE" dirty="0"/>
              <a:t> 1500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adding</a:t>
            </a:r>
            <a:r>
              <a:rPr lang="fr-BE" dirty="0"/>
              <a:t> France and the </a:t>
            </a:r>
            <a:r>
              <a:rPr lang="fr-BE" dirty="0" err="1"/>
              <a:t>Netherlands</a:t>
            </a:r>
            <a:endParaRPr lang="fr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C95AE8-BE5E-4054-895A-5E0FF81F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35" y="2743200"/>
            <a:ext cx="4623422" cy="38056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5169A0-1229-47B3-8DCD-D9161AE0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2647362"/>
            <a:ext cx="4363059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going to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195133" cy="43434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Each city will have 100 of its venues analyze and their categories will be stored by their frequency.</a:t>
            </a:r>
          </a:p>
          <a:p>
            <a:pPr marL="45720" indent="0">
              <a:buNone/>
            </a:pPr>
            <a:r>
              <a:rPr lang="en-US" dirty="0"/>
              <a:t>This will results of a table describing how often a given type of venue appears in the sample of the city taken giving for each city a profile that can be compared to others.</a:t>
            </a:r>
          </a:p>
          <a:p>
            <a:pPr marL="45720" indent="0">
              <a:buNone/>
            </a:pPr>
            <a:r>
              <a:rPr lang="en-US" dirty="0"/>
              <a:t>Once this is done, K-means clustering (a machine learning algorithm) is applied to find groups of similar cities within all the data.</a:t>
            </a:r>
          </a:p>
          <a:p>
            <a:pPr marL="45720" indent="0">
              <a:buNone/>
            </a:pPr>
            <a:r>
              <a:rPr lang="en-US" dirty="0"/>
              <a:t>We can then observed the proportion of each group in our regions of interest to draw conclusion.</a:t>
            </a:r>
          </a:p>
        </p:txBody>
      </p:sp>
    </p:spTree>
    <p:extLst>
      <p:ext uri="{BB962C8B-B14F-4D97-AF65-F5344CB8AC3E}">
        <p14:creationId xmlns:p14="http://schemas.microsoft.com/office/powerpoint/2010/main" val="691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What’s the situation for Belgium?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 lot of similar cities </a:t>
            </a:r>
            <a:r>
              <a:rPr lang="en-US" dirty="0" err="1"/>
              <a:t>accross</a:t>
            </a:r>
            <a:r>
              <a:rPr lang="en-US" dirty="0"/>
              <a:t> all regions: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F4516-F91C-49E3-8E8B-3A971541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79" y="2093463"/>
            <a:ext cx="4708734" cy="3814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78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Is there a better way to visualize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 results can be summarize in a table or a graph: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6AD02-1D37-40A0-8AFE-1BF46D89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1707444"/>
            <a:ext cx="4402083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BC0C1-FAC0-42B5-9228-04510459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6" y="3852333"/>
            <a:ext cx="836411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Is the distribution the same </a:t>
            </a:r>
            <a:r>
              <a:rPr lang="en-US" dirty="0" err="1"/>
              <a:t>withFrance</a:t>
            </a:r>
            <a:r>
              <a:rPr lang="en-US" dirty="0"/>
              <a:t> and the Netherlands?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509333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They are similarities, but the results are much different :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5D271-8698-4BE9-A280-45F5D1F7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7" y="2514600"/>
            <a:ext cx="11984102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What’s the take away?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2" y="1828800"/>
            <a:ext cx="6035467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Belgian’s regions are not a 100% homogenous entity, there are some differences. </a:t>
            </a:r>
          </a:p>
          <a:p>
            <a:pPr marL="45720" indent="0">
              <a:buNone/>
            </a:pPr>
            <a:r>
              <a:rPr lang="en-US" dirty="0"/>
              <a:t>The differences are however much greater when comparing to the country that are often listed as potential new </a:t>
            </a:r>
            <a:r>
              <a:rPr lang="en-US" dirty="0" err="1"/>
              <a:t>parterns</a:t>
            </a:r>
            <a:r>
              <a:rPr lang="en-US" dirty="0"/>
              <a:t> of Belgian’s regions.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360A4-5ACF-4CAC-8F8A-A5CC3A55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79" y="3112162"/>
            <a:ext cx="4708734" cy="177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369</Words>
  <Application>Microsoft Office PowerPoint</Application>
  <PresentationFormat>Custom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Continental Europe 16x9</vt:lpstr>
      <vt:lpstr>What is Foursquare opinion on splitting up Belgium?</vt:lpstr>
      <vt:lpstr>What if we split it?</vt:lpstr>
      <vt:lpstr>Can Foursquare tell us how similar Belgium regions are?</vt:lpstr>
      <vt:lpstr>With What data?</vt:lpstr>
      <vt:lpstr>How is it going to work?</vt:lpstr>
      <vt:lpstr>What’s the situation for Belgium?</vt:lpstr>
      <vt:lpstr>Is there a better way to visualize it?</vt:lpstr>
      <vt:lpstr>Is the distribution the same withFrance and the Netherlands?</vt:lpstr>
      <vt:lpstr>What’s the take away?</vt:lpstr>
      <vt:lpstr>Can you list the data you used?</vt:lpstr>
      <vt:lpstr>Well that was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Foursquare opinion on splitting up Belgium?</dc:title>
  <dc:creator>Adrien Allart</dc:creator>
  <cp:lastModifiedBy>Adrien Allart</cp:lastModifiedBy>
  <cp:revision>2</cp:revision>
  <dcterms:created xsi:type="dcterms:W3CDTF">2019-06-23T19:18:27Z</dcterms:created>
  <dcterms:modified xsi:type="dcterms:W3CDTF">2019-06-23T19:25:55Z</dcterms:modified>
</cp:coreProperties>
</file>