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-1848" y="-96"/>
      </p:cViewPr>
      <p:guideLst>
        <p:guide orient="horz" pos="368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6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0" y="2121901"/>
            <a:ext cx="919781" cy="1149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07" y="878150"/>
            <a:ext cx="1410053" cy="938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4642" y="993834"/>
            <a:ext cx="2208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0F80FF"/>
                </a:solidFill>
                <a:latin typeface="Apple Chancery"/>
                <a:cs typeface="Apple Chancery"/>
              </a:rPr>
              <a:t>EnnCore</a:t>
            </a:r>
            <a:endParaRPr lang="en-US" sz="4000" b="1" dirty="0">
              <a:solidFill>
                <a:srgbClr val="0F80FF"/>
              </a:solidFill>
              <a:latin typeface="Apple Chancery"/>
              <a:cs typeface="Apple Chancery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23" y="2720472"/>
            <a:ext cx="1696237" cy="1016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41594" y="2810327"/>
            <a:ext cx="2208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0F80FF"/>
                </a:solidFill>
                <a:latin typeface="Apple Chancery"/>
                <a:cs typeface="Apple Chancery"/>
              </a:rPr>
              <a:t>EnnCore</a:t>
            </a:r>
            <a:endParaRPr lang="en-US" sz="4000" b="1" dirty="0">
              <a:solidFill>
                <a:srgbClr val="0F80FF"/>
              </a:solidFill>
              <a:latin typeface="Apple Chancery"/>
              <a:cs typeface="Apple Chancery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693" y="4578561"/>
            <a:ext cx="1656099" cy="9329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44815" y="4642861"/>
            <a:ext cx="2208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0F80FF"/>
                </a:solidFill>
                <a:latin typeface="Apple Chancery"/>
                <a:cs typeface="Apple Chancery"/>
              </a:rPr>
              <a:t>EnnCore</a:t>
            </a:r>
            <a:endParaRPr lang="en-US" sz="4000" b="1" dirty="0">
              <a:solidFill>
                <a:srgbClr val="0F80FF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86832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EnnCore</dc:title>
  <dc:creator>Lucas Cordeiro</dc:creator>
  <cp:lastModifiedBy>Lucas Cordeiro</cp:lastModifiedBy>
  <cp:revision>2</cp:revision>
  <dcterms:created xsi:type="dcterms:W3CDTF">2020-05-09T19:41:41Z</dcterms:created>
  <dcterms:modified xsi:type="dcterms:W3CDTF">2020-05-09T20:02:34Z</dcterms:modified>
</cp:coreProperties>
</file>