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2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Documentation du</a:t>
            </a:r>
            <a:br>
              <a:rPr lang="fr-FR" dirty="0" smtClean="0"/>
            </a:br>
            <a:r>
              <a:rPr lang="fr-FR" dirty="0" smtClean="0"/>
              <a:t>Web service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4407243"/>
            <a:ext cx="8791575" cy="850556"/>
          </a:xfrm>
        </p:spPr>
        <p:txBody>
          <a:bodyPr/>
          <a:lstStyle/>
          <a:p>
            <a:pPr algn="r"/>
            <a:r>
              <a:rPr lang="fr-FR" dirty="0" smtClean="0"/>
              <a:t>By Vincent, Gary &amp; philippe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/>
          <a:lstStyle/>
          <a:p>
            <a:pPr algn="ctr"/>
            <a:r>
              <a:rPr lang="fr-FR" dirty="0" smtClean="0"/>
              <a:t>Mot de passe perdu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/>
          <a:lstStyle/>
          <a:p>
            <a:r>
              <a:rPr lang="fr-FR" dirty="0" smtClean="0"/>
              <a:t>URL :  </a:t>
            </a:r>
            <a:r>
              <a:rPr lang="fr-FR" dirty="0" smtClean="0"/>
              <a:t>/</a:t>
            </a:r>
            <a:r>
              <a:rPr lang="fr-FR" dirty="0" err="1" smtClean="0"/>
              <a:t>mdpPerdu</a:t>
            </a:r>
            <a:endParaRPr lang="fr-FR" dirty="0" smtClean="0"/>
          </a:p>
          <a:p>
            <a:r>
              <a:rPr lang="fr-FR" dirty="0" smtClean="0"/>
              <a:t>Action : </a:t>
            </a:r>
            <a:r>
              <a:rPr lang="fr-FR" dirty="0" smtClean="0"/>
              <a:t>se connecter a son compte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smtClean="0"/>
              <a:t>post</a:t>
            </a:r>
            <a:endParaRPr lang="fr-FR" dirty="0" smtClean="0"/>
          </a:p>
          <a:p>
            <a:r>
              <a:rPr lang="fr-FR" dirty="0" smtClean="0"/>
              <a:t>Entrée </a:t>
            </a:r>
            <a:r>
              <a:rPr lang="fr-FR" dirty="0" smtClean="0"/>
              <a:t>: ‘email’ + ‘</a:t>
            </a:r>
            <a:r>
              <a:rPr lang="fr-FR" dirty="0" err="1" smtClean="0"/>
              <a:t>mdp</a:t>
            </a:r>
            <a:r>
              <a:rPr lang="fr-FR" dirty="0" smtClean="0"/>
              <a:t>’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</a:t>
            </a:r>
            <a:r>
              <a:rPr lang="fr-FR" dirty="0" smtClean="0"/>
              <a:t>: rien ou erreur identifiant/</a:t>
            </a:r>
            <a:r>
              <a:rPr lang="fr-FR" dirty="0" err="1" smtClean="0"/>
              <a:t>mdp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49" y="469557"/>
            <a:ext cx="3291145" cy="58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/>
          <a:lstStyle/>
          <a:p>
            <a:pPr algn="ctr"/>
            <a:r>
              <a:rPr lang="fr-FR" dirty="0" smtClean="0"/>
              <a:t>FAQ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/>
          <a:lstStyle/>
          <a:p>
            <a:r>
              <a:rPr lang="fr-FR" dirty="0" smtClean="0"/>
              <a:t>URL :  </a:t>
            </a:r>
            <a:r>
              <a:rPr lang="fr-FR" dirty="0" smtClean="0"/>
              <a:t>/FAQ</a:t>
            </a:r>
            <a:endParaRPr lang="fr-FR" dirty="0" smtClean="0"/>
          </a:p>
          <a:p>
            <a:r>
              <a:rPr lang="fr-FR" dirty="0" smtClean="0"/>
              <a:t>Action : </a:t>
            </a:r>
            <a:r>
              <a:rPr lang="fr-FR" dirty="0" smtClean="0"/>
              <a:t>afficher la page du FAQ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Entrée : </a:t>
            </a:r>
            <a:r>
              <a:rPr lang="fr-FR" dirty="0" smtClean="0"/>
              <a:t>rien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: </a:t>
            </a:r>
            <a:r>
              <a:rPr lang="fr-FR" dirty="0" smtClean="0"/>
              <a:t>&lt;html&gt;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733" y="510743"/>
            <a:ext cx="2244622" cy="611659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88369" y="141411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Capture d’écran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3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Processus d’inscription (salarié)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/>
          <a:lstStyle/>
          <a:p>
            <a:r>
              <a:rPr lang="fr-FR" dirty="0" smtClean="0"/>
              <a:t>URL :  </a:t>
            </a:r>
            <a:r>
              <a:rPr lang="fr-FR" dirty="0" smtClean="0"/>
              <a:t>/processus/salarie</a:t>
            </a:r>
            <a:endParaRPr lang="fr-FR" dirty="0" smtClean="0"/>
          </a:p>
          <a:p>
            <a:r>
              <a:rPr lang="fr-FR" dirty="0" smtClean="0"/>
              <a:t>Action : </a:t>
            </a:r>
            <a:r>
              <a:rPr lang="fr-FR" dirty="0" smtClean="0"/>
              <a:t>afficher la page processus salarié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Entrée : </a:t>
            </a:r>
            <a:r>
              <a:rPr lang="fr-FR" dirty="0" smtClean="0"/>
              <a:t>rien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: </a:t>
            </a:r>
            <a:r>
              <a:rPr lang="fr-FR" dirty="0" smtClean="0"/>
              <a:t>&lt;html&gt;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04" y="992659"/>
            <a:ext cx="1984204" cy="57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Processus d’inscription (demandeur d’emploi)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/>
          <a:lstStyle/>
          <a:p>
            <a:r>
              <a:rPr lang="fr-FR" dirty="0" smtClean="0"/>
              <a:t>URL :  </a:t>
            </a:r>
            <a:r>
              <a:rPr lang="fr-FR" dirty="0" smtClean="0"/>
              <a:t>/processus/</a:t>
            </a:r>
            <a:r>
              <a:rPr lang="fr-FR" dirty="0" err="1" smtClean="0"/>
              <a:t>demandeurEmploi</a:t>
            </a:r>
            <a:endParaRPr lang="fr-FR" dirty="0" smtClean="0"/>
          </a:p>
          <a:p>
            <a:r>
              <a:rPr lang="fr-FR" dirty="0" smtClean="0"/>
              <a:t>Action : </a:t>
            </a:r>
            <a:r>
              <a:rPr lang="fr-FR" dirty="0" smtClean="0"/>
              <a:t>afficher la page processus demandeur d’emploi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Entrée : </a:t>
            </a:r>
            <a:r>
              <a:rPr lang="fr-FR" dirty="0" smtClean="0"/>
              <a:t>rien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: </a:t>
            </a:r>
            <a:r>
              <a:rPr lang="fr-FR" dirty="0" smtClean="0"/>
              <a:t>&lt;html&gt;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36" y="609600"/>
            <a:ext cx="2124934" cy="55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/>
          <a:lstStyle/>
          <a:p>
            <a:pPr algn="ctr"/>
            <a:r>
              <a:rPr lang="fr-FR" dirty="0" smtClean="0"/>
              <a:t>Titre du web service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/>
          <a:lstStyle/>
          <a:p>
            <a:r>
              <a:rPr lang="fr-FR" dirty="0" smtClean="0"/>
              <a:t>URL :  </a:t>
            </a:r>
            <a:r>
              <a:rPr lang="fr-FR" dirty="0" smtClean="0"/>
              <a:t>/</a:t>
            </a:r>
            <a:r>
              <a:rPr lang="fr-FR" dirty="0" err="1" smtClean="0"/>
              <a:t>adrar</a:t>
            </a:r>
            <a:endParaRPr lang="fr-FR" dirty="0" smtClean="0"/>
          </a:p>
          <a:p>
            <a:r>
              <a:rPr lang="fr-FR" dirty="0" smtClean="0"/>
              <a:t>Action : </a:t>
            </a:r>
            <a:r>
              <a:rPr lang="fr-FR" dirty="0" smtClean="0"/>
              <a:t>afficher la page ‘</a:t>
            </a:r>
            <a:r>
              <a:rPr lang="fr-FR" dirty="0" err="1" smtClean="0"/>
              <a:t>adrar</a:t>
            </a:r>
            <a:r>
              <a:rPr lang="fr-FR" dirty="0" smtClean="0"/>
              <a:t>’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Entrée : </a:t>
            </a:r>
            <a:r>
              <a:rPr lang="fr-FR" dirty="0" smtClean="0"/>
              <a:t>rien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: </a:t>
            </a:r>
            <a:r>
              <a:rPr lang="fr-FR" dirty="0" smtClean="0"/>
              <a:t>&lt;html&gt;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88" y="609600"/>
            <a:ext cx="2763784" cy="56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/>
          <a:lstStyle/>
          <a:p>
            <a:pPr algn="ctr"/>
            <a:r>
              <a:rPr lang="fr-FR" dirty="0" smtClean="0"/>
              <a:t>Les formations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URL :  </a:t>
            </a:r>
            <a:r>
              <a:rPr lang="fr-FR" dirty="0" smtClean="0"/>
              <a:t>/formations</a:t>
            </a:r>
            <a:endParaRPr lang="fr-FR" dirty="0" smtClean="0"/>
          </a:p>
          <a:p>
            <a:r>
              <a:rPr lang="fr-FR" dirty="0" smtClean="0"/>
              <a:t>Action </a:t>
            </a:r>
            <a:r>
              <a:rPr lang="fr-FR" dirty="0" smtClean="0"/>
              <a:t>: intitulé formation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Entrée : </a:t>
            </a:r>
            <a:r>
              <a:rPr lang="fr-FR" dirty="0" smtClean="0"/>
              <a:t>rien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: </a:t>
            </a:r>
            <a:r>
              <a:rPr lang="fr-FR" dirty="0" err="1" smtClean="0"/>
              <a:t>json</a:t>
            </a:r>
            <a:r>
              <a:rPr lang="fr-FR" dirty="0" smtClean="0"/>
              <a:t> : formation :</a:t>
            </a:r>
          </a:p>
          <a:p>
            <a:r>
              <a:rPr lang="fr-FR" dirty="0" smtClean="0"/>
              <a:t>	{ ‘intitulé’: ’</a:t>
            </a:r>
            <a:r>
              <a:rPr lang="fr-FR" dirty="0" err="1" smtClean="0"/>
              <a:t>blabla</a:t>
            </a:r>
            <a:r>
              <a:rPr lang="fr-FR" dirty="0" smtClean="0"/>
              <a:t>’,</a:t>
            </a:r>
          </a:p>
          <a:p>
            <a:r>
              <a:rPr lang="fr-FR" dirty="0"/>
              <a:t>	</a:t>
            </a:r>
            <a:r>
              <a:rPr lang="fr-FR" dirty="0" smtClean="0"/>
              <a:t>‘description’: </a:t>
            </a:r>
            <a:r>
              <a:rPr lang="fr-FR" dirty="0"/>
              <a:t>‘</a:t>
            </a:r>
            <a:r>
              <a:rPr lang="fr-FR" dirty="0" err="1" smtClean="0"/>
              <a:t>blablablablablablablablablablablabla</a:t>
            </a:r>
            <a:endParaRPr lang="fr-FR" dirty="0"/>
          </a:p>
          <a:p>
            <a:r>
              <a:rPr lang="fr-FR" dirty="0" err="1" smtClean="0"/>
              <a:t>Blablablablajlhflkjlhbljgdcfv:kjhfjdl!cxvhlqsvfxl:jqsdmkj,vq</a:t>
            </a:r>
            <a:r>
              <a:rPr lang="fr-FR" dirty="0" smtClean="0"/>
              <a:t>:;</a:t>
            </a:r>
            <a:r>
              <a:rPr lang="fr-FR" dirty="0" err="1" smtClean="0"/>
              <a:t>kqdsjhljfshq,gv,j;k</a:t>
            </a:r>
            <a:r>
              <a:rPr lang="fr-FR" dirty="0" smtClean="0"/>
              <a:t>:;fjjmkljvd;ksdnk:csdqyh:kz,jngfc:l;ks,dhbx;dkd;kjqn;djgh:sl;kuxhvq;sj </a:t>
            </a:r>
            <a:r>
              <a:rPr lang="fr-FR" dirty="0" err="1" smtClean="0"/>
              <a:t>gdbcsdm:uhfblc;j</a:t>
            </a:r>
            <a:r>
              <a:rPr lang="fr-FR" dirty="0" smtClean="0"/>
              <a:t> ,</a:t>
            </a:r>
            <a:r>
              <a:rPr lang="fr-FR" dirty="0" err="1" smtClean="0"/>
              <a:t>eshnf!l</a:t>
            </a:r>
            <a:r>
              <a:rPr lang="fr-FR" dirty="0" smtClean="0"/>
              <a:t>:;</a:t>
            </a:r>
            <a:r>
              <a:rPr lang="fr-FR" dirty="0" err="1" smtClean="0"/>
              <a:t>jgsqfdk</a:t>
            </a:r>
            <a:r>
              <a:rPr lang="fr-FR" dirty="0" smtClean="0"/>
              <a:t>;;</a:t>
            </a:r>
            <a:r>
              <a:rPr lang="fr-FR" dirty="0" err="1" smtClean="0"/>
              <a:t>ijsd;kd,jhnz!s:ljgdbo:sl</a:t>
            </a:r>
            <a:r>
              <a:rPr lang="fr-FR" dirty="0" smtClean="0"/>
              <a:t> </a:t>
            </a:r>
            <a:r>
              <a:rPr lang="fr-FR" dirty="0" err="1" smtClean="0"/>
              <a:t>mizagjd</a:t>
            </a:r>
            <a:r>
              <a:rPr lang="fr-FR" dirty="0" smtClean="0"/>
              <a:t> </a:t>
            </a:r>
            <a:r>
              <a:rPr lang="fr-FR" dirty="0" err="1" smtClean="0"/>
              <a:t>l;ksjgd</a:t>
            </a:r>
            <a:r>
              <a:rPr lang="fr-FR" dirty="0" smtClean="0"/>
              <a:t> </a:t>
            </a:r>
            <a:r>
              <a:rPr lang="fr-FR" dirty="0" err="1" smtClean="0"/>
              <a:t>lk;sqhld</a:t>
            </a:r>
            <a:r>
              <a:rPr lang="fr-FR" dirty="0" smtClean="0"/>
              <a:t> ;</a:t>
            </a:r>
            <a:r>
              <a:rPr lang="fr-FR" dirty="0" err="1" smtClean="0"/>
              <a:t>jh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}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68" y="609600"/>
            <a:ext cx="3119696" cy="55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/>
          <a:lstStyle/>
          <a:p>
            <a:pPr algn="ctr"/>
            <a:r>
              <a:rPr lang="fr-FR" dirty="0" smtClean="0"/>
              <a:t>Les formations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URL :  </a:t>
            </a:r>
            <a:r>
              <a:rPr lang="fr-FR" dirty="0" smtClean="0"/>
              <a:t>/formations/</a:t>
            </a:r>
            <a:r>
              <a:rPr lang="fr-FR" dirty="0" err="1" smtClean="0"/>
              <a:t>developpeur</a:t>
            </a:r>
            <a:r>
              <a:rPr lang="fr-FR" dirty="0" err="1" smtClean="0"/>
              <a:t>Web</a:t>
            </a:r>
            <a:endParaRPr lang="fr-FR" dirty="0" smtClean="0"/>
          </a:p>
          <a:p>
            <a:r>
              <a:rPr lang="fr-FR" dirty="0" smtClean="0"/>
              <a:t>Action </a:t>
            </a:r>
            <a:r>
              <a:rPr lang="fr-FR" dirty="0" smtClean="0"/>
              <a:t>: formation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Entrée : </a:t>
            </a:r>
            <a:r>
              <a:rPr lang="fr-FR" dirty="0" smtClean="0"/>
              <a:t>intitulé formation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: </a:t>
            </a:r>
            <a:r>
              <a:rPr lang="fr-FR" dirty="0" err="1" smtClean="0"/>
              <a:t>json</a:t>
            </a:r>
            <a:r>
              <a:rPr lang="fr-FR" dirty="0" smtClean="0"/>
              <a:t> : formation :</a:t>
            </a:r>
          </a:p>
          <a:p>
            <a:r>
              <a:rPr lang="fr-FR" dirty="0" smtClean="0"/>
              <a:t>	{ ‘intitulé’: ’</a:t>
            </a:r>
            <a:r>
              <a:rPr lang="fr-FR" dirty="0" err="1" smtClean="0"/>
              <a:t>blabla</a:t>
            </a:r>
            <a:r>
              <a:rPr lang="fr-FR" dirty="0" smtClean="0"/>
              <a:t>’,</a:t>
            </a:r>
          </a:p>
          <a:p>
            <a:r>
              <a:rPr lang="fr-FR" dirty="0"/>
              <a:t>	</a:t>
            </a:r>
            <a:r>
              <a:rPr lang="fr-FR" dirty="0" smtClean="0"/>
              <a:t>‘description’: </a:t>
            </a:r>
            <a:r>
              <a:rPr lang="fr-FR" dirty="0"/>
              <a:t>‘</a:t>
            </a:r>
            <a:r>
              <a:rPr lang="fr-FR" dirty="0" err="1" smtClean="0"/>
              <a:t>blablablablablablablablablablablabla</a:t>
            </a:r>
            <a:endParaRPr lang="fr-FR" dirty="0"/>
          </a:p>
          <a:p>
            <a:r>
              <a:rPr lang="fr-FR" dirty="0" err="1" smtClean="0"/>
              <a:t>Blablablablajlhflkjlhbljgdcfv:kjhfjdl!cxvhlqsvfxl:jqsdmkj,vq</a:t>
            </a:r>
            <a:r>
              <a:rPr lang="fr-FR" dirty="0" smtClean="0"/>
              <a:t>:;</a:t>
            </a:r>
            <a:r>
              <a:rPr lang="fr-FR" dirty="0" err="1" smtClean="0"/>
              <a:t>kqdsjhljfshq,gv,j;k</a:t>
            </a:r>
            <a:r>
              <a:rPr lang="fr-FR" dirty="0" smtClean="0"/>
              <a:t>:;fjjmkljvd;ksdnk:csdqyh:kz,jngfc:l;ks,dhbx;dkd;kjqn;djgh:sl;kuxhvq;sj </a:t>
            </a:r>
            <a:r>
              <a:rPr lang="fr-FR" dirty="0" err="1" smtClean="0"/>
              <a:t>gdbcsdm:uhfblc;j</a:t>
            </a:r>
            <a:r>
              <a:rPr lang="fr-FR" dirty="0" smtClean="0"/>
              <a:t> ,</a:t>
            </a:r>
            <a:r>
              <a:rPr lang="fr-FR" dirty="0" err="1" smtClean="0"/>
              <a:t>eshnf!l</a:t>
            </a:r>
            <a:r>
              <a:rPr lang="fr-FR" dirty="0" smtClean="0"/>
              <a:t>:;</a:t>
            </a:r>
            <a:r>
              <a:rPr lang="fr-FR" dirty="0" err="1" smtClean="0"/>
              <a:t>jgsqfdk</a:t>
            </a:r>
            <a:r>
              <a:rPr lang="fr-FR" dirty="0" smtClean="0"/>
              <a:t>;;</a:t>
            </a:r>
            <a:r>
              <a:rPr lang="fr-FR" dirty="0" err="1" smtClean="0"/>
              <a:t>ijsd;kd,jhnz!s:ljgdbo:sl</a:t>
            </a:r>
            <a:r>
              <a:rPr lang="fr-FR" dirty="0" smtClean="0"/>
              <a:t> </a:t>
            </a:r>
            <a:r>
              <a:rPr lang="fr-FR" dirty="0" err="1" smtClean="0"/>
              <a:t>mizagjd</a:t>
            </a:r>
            <a:r>
              <a:rPr lang="fr-FR" dirty="0" smtClean="0"/>
              <a:t> </a:t>
            </a:r>
            <a:r>
              <a:rPr lang="fr-FR" dirty="0" err="1" smtClean="0"/>
              <a:t>l;ksjgd</a:t>
            </a:r>
            <a:r>
              <a:rPr lang="fr-FR" dirty="0" smtClean="0"/>
              <a:t> </a:t>
            </a:r>
            <a:r>
              <a:rPr lang="fr-FR" dirty="0" err="1" smtClean="0"/>
              <a:t>lk;sqhld</a:t>
            </a:r>
            <a:r>
              <a:rPr lang="fr-FR" dirty="0" smtClean="0"/>
              <a:t> ;</a:t>
            </a:r>
            <a:r>
              <a:rPr lang="fr-FR" dirty="0" err="1" smtClean="0"/>
              <a:t>jh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}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19" y="405714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/>
          <a:lstStyle/>
          <a:p>
            <a:pPr algn="ctr"/>
            <a:r>
              <a:rPr lang="fr-FR" dirty="0" smtClean="0"/>
              <a:t>S’inscrire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/>
          <a:lstStyle/>
          <a:p>
            <a:r>
              <a:rPr lang="fr-FR" dirty="0" smtClean="0"/>
              <a:t>URL :  </a:t>
            </a:r>
            <a:r>
              <a:rPr lang="fr-FR" dirty="0" smtClean="0"/>
              <a:t>/inscription</a:t>
            </a:r>
            <a:endParaRPr lang="fr-FR" dirty="0" smtClean="0"/>
          </a:p>
          <a:p>
            <a:r>
              <a:rPr lang="fr-FR" dirty="0" smtClean="0"/>
              <a:t>Action : </a:t>
            </a:r>
            <a:r>
              <a:rPr lang="fr-FR" dirty="0" smtClean="0"/>
              <a:t>s’inscrire 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smtClean="0"/>
              <a:t>post</a:t>
            </a:r>
            <a:endParaRPr lang="fr-FR" dirty="0" smtClean="0"/>
          </a:p>
          <a:p>
            <a:r>
              <a:rPr lang="fr-FR" dirty="0" smtClean="0"/>
              <a:t>Entrée : </a:t>
            </a:r>
            <a:r>
              <a:rPr lang="fr-FR" dirty="0" smtClean="0"/>
              <a:t>User </a:t>
            </a:r>
          </a:p>
          <a:p>
            <a:r>
              <a:rPr lang="fr-FR" dirty="0" smtClean="0"/>
              <a:t>{‘’nom’’:’’ ‘’ , ‘’prénom’’:’’ ‘’ , ‘’e-mail’’:’’ ’’, ‘’mot de passe’’ :  ’’ ’’}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</a:t>
            </a:r>
            <a:r>
              <a:rPr lang="fr-FR" dirty="0" smtClean="0"/>
              <a:t>: rien ou erreur si mail existant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16" y="331573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41405"/>
          </a:xfrm>
        </p:spPr>
        <p:txBody>
          <a:bodyPr/>
          <a:lstStyle/>
          <a:p>
            <a:pPr algn="ctr"/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410" y="1696995"/>
            <a:ext cx="5934511" cy="5033319"/>
          </a:xfrm>
        </p:spPr>
        <p:txBody>
          <a:bodyPr/>
          <a:lstStyle/>
          <a:p>
            <a:r>
              <a:rPr lang="fr-FR" dirty="0" smtClean="0"/>
              <a:t>URL :  </a:t>
            </a:r>
            <a:r>
              <a:rPr lang="fr-FR" dirty="0" smtClean="0"/>
              <a:t>/authentification</a:t>
            </a:r>
            <a:endParaRPr lang="fr-FR" dirty="0" smtClean="0"/>
          </a:p>
          <a:p>
            <a:r>
              <a:rPr lang="fr-FR" dirty="0" smtClean="0"/>
              <a:t>Action : </a:t>
            </a:r>
            <a:r>
              <a:rPr lang="fr-FR" dirty="0" smtClean="0"/>
              <a:t>se connecter a son compte</a:t>
            </a:r>
            <a:endParaRPr lang="fr-FR" dirty="0" smtClean="0"/>
          </a:p>
          <a:p>
            <a:r>
              <a:rPr lang="fr-FR" dirty="0" smtClean="0"/>
              <a:t>Méthode : </a:t>
            </a:r>
            <a:r>
              <a:rPr lang="fr-FR" dirty="0" smtClean="0"/>
              <a:t>post</a:t>
            </a:r>
            <a:endParaRPr lang="fr-FR" dirty="0" smtClean="0"/>
          </a:p>
          <a:p>
            <a:r>
              <a:rPr lang="fr-FR" dirty="0" smtClean="0"/>
              <a:t>Entrée </a:t>
            </a:r>
            <a:r>
              <a:rPr lang="fr-FR" dirty="0" smtClean="0"/>
              <a:t>: ‘email’ + ‘</a:t>
            </a:r>
            <a:r>
              <a:rPr lang="fr-FR" dirty="0" err="1" smtClean="0"/>
              <a:t>mdp</a:t>
            </a:r>
            <a:r>
              <a:rPr lang="fr-FR" dirty="0" smtClean="0"/>
              <a:t>’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Sortie </a:t>
            </a:r>
            <a:r>
              <a:rPr lang="fr-FR" dirty="0" smtClean="0"/>
              <a:t>: rien ou erreur identifiant/</a:t>
            </a:r>
            <a:r>
              <a:rPr lang="fr-FR" dirty="0" err="1" smtClean="0"/>
              <a:t>mdp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56" y="290384"/>
            <a:ext cx="3345592" cy="59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257</Words>
  <Application>Microsoft Office PowerPoint</Application>
  <PresentationFormat>Grand écran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Documentation du Web service</vt:lpstr>
      <vt:lpstr>FAQ</vt:lpstr>
      <vt:lpstr>Processus d’inscription (salarié)</vt:lpstr>
      <vt:lpstr>Processus d’inscription (demandeur d’emploi)</vt:lpstr>
      <vt:lpstr>Titre du web service</vt:lpstr>
      <vt:lpstr>Les formations</vt:lpstr>
      <vt:lpstr>Les formations</vt:lpstr>
      <vt:lpstr>S’inscrire</vt:lpstr>
      <vt:lpstr>Se connecter</vt:lpstr>
      <vt:lpstr>Mot de passe perdu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du Web service</dc:title>
  <dc:creator>philippe ferraris</dc:creator>
  <cp:lastModifiedBy>philippe ferraris</cp:lastModifiedBy>
  <cp:revision>8</cp:revision>
  <dcterms:created xsi:type="dcterms:W3CDTF">2019-05-29T07:45:14Z</dcterms:created>
  <dcterms:modified xsi:type="dcterms:W3CDTF">2019-05-29T14:10:23Z</dcterms:modified>
</cp:coreProperties>
</file>