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98F"/>
    <a:srgbClr val="397BE2"/>
    <a:srgbClr val="F5F6F7"/>
    <a:srgbClr val="25288F"/>
    <a:srgbClr val="252A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5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F609E6-59A1-4F47-9E22-F27D19EC3AB6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2879D6B0-E75B-4B06-8488-FAF1CBF5CE48}">
      <dgm:prSet phldrT="[Text]"/>
      <dgm:spPr/>
      <dgm:t>
        <a:bodyPr/>
        <a:lstStyle/>
        <a:p>
          <a:r>
            <a:rPr lang="cs-CZ" dirty="0" smtClean="0"/>
            <a:t>0</a:t>
          </a:r>
          <a:endParaRPr lang="cs-CZ" dirty="0"/>
        </a:p>
      </dgm:t>
    </dgm:pt>
    <dgm:pt modelId="{A44B3B4C-554E-4687-AAFF-4BBD660DD62C}" type="sibTrans" cxnId="{11A98FEB-4F6E-480A-871D-CCC76DA8890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cs-CZ"/>
        </a:p>
      </dgm:t>
    </dgm:pt>
    <dgm:pt modelId="{5F0B0075-2749-4F12-AE88-95F2ED249C2D}" type="parTrans" cxnId="{11A98FEB-4F6E-480A-871D-CCC76DA88908}">
      <dgm:prSet/>
      <dgm:spPr/>
      <dgm:t>
        <a:bodyPr/>
        <a:lstStyle/>
        <a:p>
          <a:endParaRPr lang="cs-CZ"/>
        </a:p>
      </dgm:t>
    </dgm:pt>
    <dgm:pt modelId="{F8B36A01-AA4F-4D60-AB3E-711BC627AF97}" type="pres">
      <dgm:prSet presAssocID="{69F609E6-59A1-4F47-9E22-F27D19EC3AB6}" presName="Name0" presStyleCnt="0">
        <dgm:presLayoutVars>
          <dgm:chMax val="7"/>
          <dgm:chPref val="7"/>
          <dgm:dir/>
        </dgm:presLayoutVars>
      </dgm:prSet>
      <dgm:spPr/>
    </dgm:pt>
    <dgm:pt modelId="{15B04A07-5BA3-4AEB-B613-8D98A5F85DED}" type="pres">
      <dgm:prSet presAssocID="{69F609E6-59A1-4F47-9E22-F27D19EC3AB6}" presName="Name1" presStyleCnt="0"/>
      <dgm:spPr/>
    </dgm:pt>
    <dgm:pt modelId="{3C2F3E10-1C7C-499A-B3CF-629C9DC22289}" type="pres">
      <dgm:prSet presAssocID="{A44B3B4C-554E-4687-AAFF-4BBD660DD62C}" presName="picture_1" presStyleCnt="0"/>
      <dgm:spPr/>
    </dgm:pt>
    <dgm:pt modelId="{9E6BF71B-E1AE-4709-96E6-80EE06E3264E}" type="pres">
      <dgm:prSet presAssocID="{A44B3B4C-554E-4687-AAFF-4BBD660DD62C}" presName="pictureRepeatNode" presStyleLbl="alignImgPlace1" presStyleIdx="0" presStyleCnt="1" custScaleX="184217" custScaleY="179526" custLinFactNeighborX="-9443" custLinFactNeighborY="-1081"/>
      <dgm:spPr/>
    </dgm:pt>
    <dgm:pt modelId="{41362964-EC93-4FF8-9F5C-F09EBD7160E0}" type="pres">
      <dgm:prSet presAssocID="{2879D6B0-E75B-4B06-8488-FAF1CBF5CE48}" presName="text_1" presStyleLbl="node1" presStyleIdx="0" presStyleCnt="0" custLinFactX="-100000" custLinFactY="-353261" custLinFactNeighborX="-124996" custLinFactNeighborY="-400000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E5EB1832-2176-4216-97A0-242966EB48D0}" type="presOf" srcId="{2879D6B0-E75B-4B06-8488-FAF1CBF5CE48}" destId="{41362964-EC93-4FF8-9F5C-F09EBD7160E0}" srcOrd="0" destOrd="0" presId="urn:microsoft.com/office/officeart/2008/layout/CircularPictureCallout"/>
    <dgm:cxn modelId="{11A98FEB-4F6E-480A-871D-CCC76DA88908}" srcId="{69F609E6-59A1-4F47-9E22-F27D19EC3AB6}" destId="{2879D6B0-E75B-4B06-8488-FAF1CBF5CE48}" srcOrd="0" destOrd="0" parTransId="{5F0B0075-2749-4F12-AE88-95F2ED249C2D}" sibTransId="{A44B3B4C-554E-4687-AAFF-4BBD660DD62C}"/>
    <dgm:cxn modelId="{627E6935-CB5D-4B50-A4CA-A4FF10042028}" type="presOf" srcId="{69F609E6-59A1-4F47-9E22-F27D19EC3AB6}" destId="{F8B36A01-AA4F-4D60-AB3E-711BC627AF97}" srcOrd="0" destOrd="0" presId="urn:microsoft.com/office/officeart/2008/layout/CircularPictureCallout"/>
    <dgm:cxn modelId="{266854FD-19CE-452A-A87A-5B4EE4B638E2}" type="presOf" srcId="{A44B3B4C-554E-4687-AAFF-4BBD660DD62C}" destId="{9E6BF71B-E1AE-4709-96E6-80EE06E3264E}" srcOrd="0" destOrd="0" presId="urn:microsoft.com/office/officeart/2008/layout/CircularPictureCallout"/>
    <dgm:cxn modelId="{7A48FD02-4BBF-47AE-9CD9-50546A4B3C00}" type="presParOf" srcId="{F8B36A01-AA4F-4D60-AB3E-711BC627AF97}" destId="{15B04A07-5BA3-4AEB-B613-8D98A5F85DED}" srcOrd="0" destOrd="0" presId="urn:microsoft.com/office/officeart/2008/layout/CircularPictureCallout"/>
    <dgm:cxn modelId="{2C491D62-F115-4237-B9C7-BACBBF4093F5}" type="presParOf" srcId="{15B04A07-5BA3-4AEB-B613-8D98A5F85DED}" destId="{3C2F3E10-1C7C-499A-B3CF-629C9DC22289}" srcOrd="0" destOrd="0" presId="urn:microsoft.com/office/officeart/2008/layout/CircularPictureCallout"/>
    <dgm:cxn modelId="{99C5538C-D895-42EA-B430-4EB87D945ABB}" type="presParOf" srcId="{3C2F3E10-1C7C-499A-B3CF-629C9DC22289}" destId="{9E6BF71B-E1AE-4709-96E6-80EE06E3264E}" srcOrd="0" destOrd="0" presId="urn:microsoft.com/office/officeart/2008/layout/CircularPictureCallout"/>
    <dgm:cxn modelId="{7D2516CB-9AC4-4EB9-8ABB-A9A081B9CA4A}" type="presParOf" srcId="{15B04A07-5BA3-4AEB-B613-8D98A5F85DED}" destId="{41362964-EC93-4FF8-9F5C-F09EBD7160E0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BF71B-E1AE-4709-96E6-80EE06E3264E}">
      <dsp:nvSpPr>
        <dsp:cNvPr id="0" name=""/>
        <dsp:cNvSpPr/>
      </dsp:nvSpPr>
      <dsp:spPr>
        <a:xfrm>
          <a:off x="0" y="166248"/>
          <a:ext cx="3344896" cy="325972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62964-EC93-4FF8-9F5C-F09EBD7160E0}">
      <dsp:nvSpPr>
        <dsp:cNvPr id="0" name=""/>
        <dsp:cNvSpPr/>
      </dsp:nvSpPr>
      <dsp:spPr>
        <a:xfrm>
          <a:off x="0" y="0"/>
          <a:ext cx="1162071" cy="5991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4200" kern="1200" dirty="0" smtClean="0"/>
            <a:t>0</a:t>
          </a:r>
          <a:endParaRPr lang="cs-CZ" sz="4200" kern="1200" dirty="0"/>
        </a:p>
      </dsp:txBody>
      <dsp:txXfrm>
        <a:off x="0" y="0"/>
        <a:ext cx="1162071" cy="599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B589-FA01-4044-AADD-004209E8EC38}" type="datetimeFigureOut">
              <a:rPr lang="cs-CZ" smtClean="0"/>
              <a:t>22.05.2019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6565-710A-40AB-A334-0A90ADB9D0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375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B589-FA01-4044-AADD-004209E8EC38}" type="datetimeFigureOut">
              <a:rPr lang="cs-CZ" smtClean="0"/>
              <a:t>22.05.2019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6565-710A-40AB-A334-0A90ADB9D0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359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B589-FA01-4044-AADD-004209E8EC38}" type="datetimeFigureOut">
              <a:rPr lang="cs-CZ" smtClean="0"/>
              <a:t>22.05.2019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6565-710A-40AB-A334-0A90ADB9D0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525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B589-FA01-4044-AADD-004209E8EC38}" type="datetimeFigureOut">
              <a:rPr lang="cs-CZ" smtClean="0"/>
              <a:t>22.05.2019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6565-710A-40AB-A334-0A90ADB9D0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570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B589-FA01-4044-AADD-004209E8EC38}" type="datetimeFigureOut">
              <a:rPr lang="cs-CZ" smtClean="0"/>
              <a:t>22.05.2019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6565-710A-40AB-A334-0A90ADB9D0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574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B589-FA01-4044-AADD-004209E8EC38}" type="datetimeFigureOut">
              <a:rPr lang="cs-CZ" smtClean="0"/>
              <a:t>22.05.2019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6565-710A-40AB-A334-0A90ADB9D0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073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B589-FA01-4044-AADD-004209E8EC38}" type="datetimeFigureOut">
              <a:rPr lang="cs-CZ" smtClean="0"/>
              <a:t>22.05.2019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6565-710A-40AB-A334-0A90ADB9D0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243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B589-FA01-4044-AADD-004209E8EC38}" type="datetimeFigureOut">
              <a:rPr lang="cs-CZ" smtClean="0"/>
              <a:t>22.05.2019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6565-710A-40AB-A334-0A90ADB9D0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902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B589-FA01-4044-AADD-004209E8EC38}" type="datetimeFigureOut">
              <a:rPr lang="cs-CZ" smtClean="0"/>
              <a:t>22.05.2019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6565-710A-40AB-A334-0A90ADB9D0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799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B589-FA01-4044-AADD-004209E8EC38}" type="datetimeFigureOut">
              <a:rPr lang="cs-CZ" smtClean="0"/>
              <a:t>22.05.2019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6565-710A-40AB-A334-0A90ADB9D0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037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B589-FA01-4044-AADD-004209E8EC38}" type="datetimeFigureOut">
              <a:rPr lang="cs-CZ" smtClean="0"/>
              <a:t>22.05.2019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6565-710A-40AB-A334-0A90ADB9D0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351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FB589-FA01-4044-AADD-004209E8EC38}" type="datetimeFigureOut">
              <a:rPr lang="cs-CZ" smtClean="0"/>
              <a:t>22.05.2019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16565-710A-40AB-A334-0A90ADB9D0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182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83680" cy="6858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182880"/>
            <a:ext cx="12192000" cy="1250088"/>
          </a:xfrm>
        </p:spPr>
        <p:txBody>
          <a:bodyPr>
            <a:normAutofit/>
          </a:bodyPr>
          <a:lstStyle/>
          <a:p>
            <a:r>
              <a:rPr lang="en-GB" sz="6600" b="1" dirty="0" smtClean="0">
                <a:solidFill>
                  <a:schemeClr val="bg1"/>
                </a:solidFill>
              </a:rPr>
              <a:t>Web ass</a:t>
            </a:r>
            <a:r>
              <a:rPr lang="en-GB" sz="6600" b="1" dirty="0" smtClean="0">
                <a:solidFill>
                  <a:srgbClr val="25288F"/>
                </a:solidFill>
              </a:rPr>
              <a:t>istant</a:t>
            </a:r>
            <a:endParaRPr lang="en-GB" sz="6600" b="1" dirty="0">
              <a:solidFill>
                <a:srgbClr val="25288F"/>
              </a:solidFill>
            </a:endParaRPr>
          </a:p>
        </p:txBody>
      </p:sp>
      <p:pic>
        <p:nvPicPr>
          <p:cNvPr id="1030" name="Picture 6" descr="SouvisejÃ­cÃ­ obrÃ¡ze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917" y="-375911"/>
            <a:ext cx="8092164" cy="809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68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solidFill>
                  <a:srgbClr val="25288F"/>
                </a:solidFill>
              </a:rPr>
              <a:t>Look of web assistant</a:t>
            </a:r>
            <a:endParaRPr lang="cs-CZ" sz="54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199" y="1825624"/>
            <a:ext cx="10905309" cy="1074329"/>
          </a:xfrm>
        </p:spPr>
        <p:txBody>
          <a:bodyPr/>
          <a:lstStyle/>
          <a:p>
            <a:r>
              <a:rPr lang="en-GB" dirty="0" smtClean="0">
                <a:solidFill>
                  <a:srgbClr val="25288F"/>
                </a:solidFill>
              </a:rPr>
              <a:t>This figure will appear after 5 seconds after scrolling</a:t>
            </a:r>
            <a:r>
              <a:rPr lang="cs-CZ" dirty="0" smtClean="0">
                <a:solidFill>
                  <a:srgbClr val="25288F"/>
                </a:solidFill>
              </a:rPr>
              <a:t> on </a:t>
            </a:r>
            <a:r>
              <a:rPr lang="en-GB" dirty="0" smtClean="0">
                <a:solidFill>
                  <a:srgbClr val="25288F"/>
                </a:solidFill>
              </a:rPr>
              <a:t>page to help you</a:t>
            </a:r>
          </a:p>
          <a:p>
            <a:r>
              <a:rPr lang="en-GB" dirty="0" smtClean="0">
                <a:solidFill>
                  <a:srgbClr val="25288F"/>
                </a:solidFill>
              </a:rPr>
              <a:t>Web assistant will be in the lower right corner</a:t>
            </a:r>
          </a:p>
          <a:p>
            <a:endParaRPr lang="en-GB" dirty="0">
              <a:solidFill>
                <a:srgbClr val="2528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86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b="1" dirty="0" smtClean="0">
                <a:solidFill>
                  <a:srgbClr val="25288F"/>
                </a:solidFill>
              </a:rPr>
              <a:t>Smaller look of web assistant</a:t>
            </a:r>
            <a:endParaRPr lang="en-GB" sz="5400" b="1" dirty="0">
              <a:solidFill>
                <a:srgbClr val="25288F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25288F"/>
                </a:solidFill>
              </a:rPr>
              <a:t>if you do not click on logo to 5 seconds web assistant will disappears and smaller logo will appears in the lower right part of page</a:t>
            </a:r>
            <a:endParaRPr lang="en-GB" dirty="0">
              <a:solidFill>
                <a:srgbClr val="25288F"/>
              </a:solidFill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982282953"/>
              </p:ext>
            </p:extLst>
          </p:nvPr>
        </p:nvGraphicFramePr>
        <p:xfrm>
          <a:off x="1185964" y="2866593"/>
          <a:ext cx="3631474" cy="3631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 descr="VÃ½sledek obrÃ¡zku pro stee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13" y="3078378"/>
            <a:ext cx="3343684" cy="325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ousměrná vodorovná šipka 9"/>
          <p:cNvSpPr/>
          <p:nvPr/>
        </p:nvSpPr>
        <p:spPr>
          <a:xfrm>
            <a:off x="4703138" y="4296567"/>
            <a:ext cx="2383462" cy="771525"/>
          </a:xfrm>
          <a:prstGeom prst="leftRightArrow">
            <a:avLst/>
          </a:prstGeom>
          <a:solidFill>
            <a:schemeClr val="bg1"/>
          </a:solidFill>
          <a:ln>
            <a:solidFill>
              <a:srgbClr val="252A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25288F"/>
                </a:solidFill>
              </a:rPr>
              <a:t>Two possible looks</a:t>
            </a:r>
            <a:endParaRPr lang="en-GB" dirty="0">
              <a:solidFill>
                <a:srgbClr val="2528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31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b="1" dirty="0" smtClean="0">
                <a:solidFill>
                  <a:srgbClr val="25288F"/>
                </a:solidFill>
              </a:rPr>
              <a:t>Helping window of assistant</a:t>
            </a:r>
            <a:endParaRPr lang="en-GB" sz="5400" b="1" dirty="0">
              <a:solidFill>
                <a:srgbClr val="25288F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4"/>
            <a:ext cx="6317512" cy="4356812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25288F"/>
                </a:solidFill>
              </a:rPr>
              <a:t>This window will appear when you click on logo of web assistant</a:t>
            </a:r>
            <a:endParaRPr lang="cs-CZ" dirty="0" smtClean="0">
              <a:solidFill>
                <a:srgbClr val="25288F"/>
              </a:solidFill>
            </a:endParaRPr>
          </a:p>
          <a:p>
            <a:r>
              <a:rPr lang="en-GB" dirty="0" smtClean="0">
                <a:solidFill>
                  <a:srgbClr val="25288F"/>
                </a:solidFill>
              </a:rPr>
              <a:t>It will look like</a:t>
            </a:r>
            <a:r>
              <a:rPr lang="cs-CZ" dirty="0" smtClean="0">
                <a:solidFill>
                  <a:srgbClr val="25288F"/>
                </a:solidFill>
              </a:rPr>
              <a:t> chat</a:t>
            </a:r>
            <a:r>
              <a:rPr lang="en-GB" dirty="0" smtClean="0">
                <a:solidFill>
                  <a:srgbClr val="25288F"/>
                </a:solidFill>
              </a:rPr>
              <a:t> window on </a:t>
            </a:r>
            <a:r>
              <a:rPr lang="cs-CZ" dirty="0">
                <a:solidFill>
                  <a:srgbClr val="25288F"/>
                </a:solidFill>
              </a:rPr>
              <a:t>F</a:t>
            </a:r>
            <a:r>
              <a:rPr lang="en-GB" dirty="0" err="1" smtClean="0">
                <a:solidFill>
                  <a:srgbClr val="25288F"/>
                </a:solidFill>
              </a:rPr>
              <a:t>acebook</a:t>
            </a:r>
            <a:endParaRPr lang="cs-CZ" dirty="0" smtClean="0">
              <a:solidFill>
                <a:srgbClr val="25288F"/>
              </a:solidFill>
            </a:endParaRPr>
          </a:p>
          <a:p>
            <a:r>
              <a:rPr lang="en-US" dirty="0">
                <a:solidFill>
                  <a:srgbClr val="24298F"/>
                </a:solidFill>
              </a:rPr>
              <a:t>Here will </a:t>
            </a:r>
            <a:r>
              <a:rPr lang="en-US" dirty="0" smtClean="0">
                <a:solidFill>
                  <a:srgbClr val="24298F"/>
                </a:solidFill>
              </a:rPr>
              <a:t>be prepared</a:t>
            </a:r>
            <a:r>
              <a:rPr lang="cs-CZ" dirty="0" smtClean="0">
                <a:solidFill>
                  <a:srgbClr val="24298F"/>
                </a:solidFill>
              </a:rPr>
              <a:t> </a:t>
            </a:r>
            <a:r>
              <a:rPr lang="en-GB" dirty="0" smtClean="0">
                <a:solidFill>
                  <a:srgbClr val="24298F"/>
                </a:solidFill>
              </a:rPr>
              <a:t>some</a:t>
            </a:r>
            <a:r>
              <a:rPr lang="en-US" dirty="0" smtClean="0">
                <a:solidFill>
                  <a:srgbClr val="24298F"/>
                </a:solidFill>
              </a:rPr>
              <a:t> most </a:t>
            </a:r>
            <a:r>
              <a:rPr lang="en-US" dirty="0">
                <a:solidFill>
                  <a:srgbClr val="24298F"/>
                </a:solidFill>
              </a:rPr>
              <a:t>common tasks with </a:t>
            </a:r>
            <a:r>
              <a:rPr lang="en-US" dirty="0" smtClean="0">
                <a:solidFill>
                  <a:srgbClr val="24298F"/>
                </a:solidFill>
              </a:rPr>
              <a:t>help</a:t>
            </a:r>
            <a:endParaRPr lang="cs-CZ" dirty="0" smtClean="0">
              <a:solidFill>
                <a:srgbClr val="24298F"/>
              </a:solidFill>
            </a:endParaRPr>
          </a:p>
          <a:p>
            <a:r>
              <a:rPr lang="en-US" dirty="0">
                <a:solidFill>
                  <a:srgbClr val="24298F"/>
                </a:solidFill>
              </a:rPr>
              <a:t>If there will be more questions down will be text </a:t>
            </a:r>
            <a:r>
              <a:rPr lang="en-US" dirty="0" smtClean="0">
                <a:solidFill>
                  <a:srgbClr val="24298F"/>
                </a:solidFill>
              </a:rPr>
              <a:t>“</a:t>
            </a:r>
            <a:r>
              <a:rPr lang="en-GB" dirty="0" smtClean="0">
                <a:solidFill>
                  <a:srgbClr val="24298F"/>
                </a:solidFill>
              </a:rPr>
              <a:t>All questions here</a:t>
            </a:r>
            <a:r>
              <a:rPr lang="en-US" dirty="0" smtClean="0">
                <a:solidFill>
                  <a:srgbClr val="24298F"/>
                </a:solidFill>
              </a:rPr>
              <a:t>”. </a:t>
            </a:r>
            <a:r>
              <a:rPr lang="en-US" dirty="0">
                <a:solidFill>
                  <a:srgbClr val="24298F"/>
                </a:solidFill>
              </a:rPr>
              <a:t>So if you click on them on new window will appears new page with more questions and how to solve them or find questions</a:t>
            </a:r>
            <a:endParaRPr lang="cs-CZ" dirty="0" smtClean="0">
              <a:solidFill>
                <a:srgbClr val="24298F"/>
              </a:solidFill>
            </a:endParaRPr>
          </a:p>
          <a:p>
            <a:endParaRPr lang="en-GB" dirty="0">
              <a:solidFill>
                <a:srgbClr val="24298F"/>
              </a:solidFill>
            </a:endParaRPr>
          </a:p>
        </p:txBody>
      </p:sp>
      <p:pic>
        <p:nvPicPr>
          <p:cNvPr id="3074" name="Picture 2" descr="VÃ½sledek obrÃ¡zku pro facebook chat windo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9" t="1589" r="1955"/>
          <a:stretch/>
        </p:blipFill>
        <p:spPr bwMode="auto">
          <a:xfrm>
            <a:off x="7830164" y="1931949"/>
            <a:ext cx="3234521" cy="404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/>
          <p:cNvSpPr txBox="1"/>
          <p:nvPr/>
        </p:nvSpPr>
        <p:spPr>
          <a:xfrm>
            <a:off x="7830165" y="1931949"/>
            <a:ext cx="2232000" cy="288000"/>
          </a:xfrm>
          <a:prstGeom prst="rect">
            <a:avLst/>
          </a:prstGeom>
          <a:solidFill>
            <a:srgbClr val="397BE2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Help assistant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7830164" y="2296632"/>
            <a:ext cx="3234521" cy="3274827"/>
          </a:xfrm>
          <a:prstGeom prst="rect">
            <a:avLst/>
          </a:prstGeom>
          <a:solidFill>
            <a:srgbClr val="F5F6F7"/>
          </a:solidFill>
        </p:spPr>
        <p:txBody>
          <a:bodyPr wrap="square" rtlCol="0">
            <a:spAutoFit/>
          </a:bodyPr>
          <a:lstStyle/>
          <a:p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7931888" y="2461210"/>
            <a:ext cx="30515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Where can</a:t>
            </a:r>
            <a:r>
              <a:rPr lang="cs-CZ" dirty="0" smtClean="0"/>
              <a:t> I</a:t>
            </a:r>
            <a:r>
              <a:rPr lang="en-GB" dirty="0" smtClean="0"/>
              <a:t> find…?</a:t>
            </a:r>
          </a:p>
          <a:p>
            <a:r>
              <a:rPr lang="en-GB" dirty="0" smtClean="0"/>
              <a:t>	</a:t>
            </a:r>
            <a:r>
              <a:rPr lang="en-GB" dirty="0" smtClean="0">
                <a:solidFill>
                  <a:srgbClr val="397BE2"/>
                </a:solidFill>
              </a:rPr>
              <a:t>more</a:t>
            </a:r>
            <a:r>
              <a:rPr lang="en-GB" sz="1600" dirty="0" smtClean="0">
                <a:solidFill>
                  <a:srgbClr val="397BE2"/>
                </a:solidFill>
              </a:rPr>
              <a:t>↓</a:t>
            </a:r>
          </a:p>
          <a:p>
            <a:r>
              <a:rPr lang="en-GB" dirty="0" smtClean="0"/>
              <a:t>What to do if…?</a:t>
            </a:r>
          </a:p>
          <a:p>
            <a:r>
              <a:rPr lang="en-GB" dirty="0" smtClean="0"/>
              <a:t>	</a:t>
            </a:r>
            <a:r>
              <a:rPr lang="en-GB" dirty="0" smtClean="0">
                <a:solidFill>
                  <a:srgbClr val="397BE2"/>
                </a:solidFill>
              </a:rPr>
              <a:t>more</a:t>
            </a:r>
            <a:r>
              <a:rPr lang="en-GB" sz="1600" dirty="0" smtClean="0">
                <a:solidFill>
                  <a:srgbClr val="397BE2"/>
                </a:solidFill>
              </a:rPr>
              <a:t>↓</a:t>
            </a:r>
          </a:p>
          <a:p>
            <a:r>
              <a:rPr lang="en-GB" dirty="0" smtClean="0"/>
              <a:t>What is…?</a:t>
            </a:r>
          </a:p>
          <a:p>
            <a:r>
              <a:rPr lang="en-GB" dirty="0" smtClean="0"/>
              <a:t>	</a:t>
            </a:r>
            <a:r>
              <a:rPr lang="en-GB" dirty="0" smtClean="0">
                <a:solidFill>
                  <a:srgbClr val="397BE2"/>
                </a:solidFill>
              </a:rPr>
              <a:t>more</a:t>
            </a:r>
            <a:r>
              <a:rPr lang="en-GB" sz="1600" dirty="0" smtClean="0">
                <a:solidFill>
                  <a:srgbClr val="397BE2"/>
                </a:solidFill>
              </a:rPr>
              <a:t>↓</a:t>
            </a:r>
          </a:p>
          <a:p>
            <a:r>
              <a:rPr lang="en-GB" dirty="0" smtClean="0"/>
              <a:t>How to earn money from </a:t>
            </a:r>
            <a:r>
              <a:rPr lang="en-GB" dirty="0" err="1" smtClean="0"/>
              <a:t>Steem</a:t>
            </a:r>
            <a:r>
              <a:rPr lang="en-GB" dirty="0" smtClean="0"/>
              <a:t>?</a:t>
            </a:r>
          </a:p>
          <a:p>
            <a:r>
              <a:rPr lang="en-GB" dirty="0" smtClean="0"/>
              <a:t>	</a:t>
            </a:r>
            <a:r>
              <a:rPr lang="en-GB" dirty="0" smtClean="0">
                <a:solidFill>
                  <a:srgbClr val="397BE2"/>
                </a:solidFill>
              </a:rPr>
              <a:t>more</a:t>
            </a:r>
            <a:r>
              <a:rPr lang="en-GB" sz="1600" dirty="0" smtClean="0">
                <a:solidFill>
                  <a:srgbClr val="397BE2"/>
                </a:solidFill>
              </a:rPr>
              <a:t>↓</a:t>
            </a:r>
          </a:p>
          <a:p>
            <a:endParaRPr lang="en-GB" sz="1600" dirty="0" smtClean="0">
              <a:solidFill>
                <a:srgbClr val="397BE2"/>
              </a:solidFill>
            </a:endParaRPr>
          </a:p>
          <a:p>
            <a:pPr algn="ctr"/>
            <a:r>
              <a:rPr lang="en-GB" u="sng" dirty="0" smtClean="0">
                <a:solidFill>
                  <a:srgbClr val="397BE2"/>
                </a:solidFill>
              </a:rPr>
              <a:t>All questions here</a:t>
            </a:r>
          </a:p>
        </p:txBody>
      </p:sp>
    </p:spTree>
    <p:extLst>
      <p:ext uri="{BB962C8B-B14F-4D97-AF65-F5344CB8AC3E}">
        <p14:creationId xmlns:p14="http://schemas.microsoft.com/office/powerpoint/2010/main" val="34082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2149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 smtClean="0">
                <a:solidFill>
                  <a:srgbClr val="24298F"/>
                </a:solidFill>
              </a:rPr>
              <a:t>List of possible questions</a:t>
            </a:r>
            <a:endParaRPr lang="en-GB" sz="5400" b="1" dirty="0">
              <a:solidFill>
                <a:srgbClr val="24298F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419366"/>
            <a:ext cx="11021704" cy="5227093"/>
          </a:xfrm>
        </p:spPr>
        <p:txBody>
          <a:bodyPr numCol="3">
            <a:noAutofit/>
          </a:bodyPr>
          <a:lstStyle/>
          <a:p>
            <a:r>
              <a:rPr lang="en-US" sz="1100" dirty="0" smtClean="0">
                <a:solidFill>
                  <a:srgbClr val="24298F"/>
                </a:solidFill>
              </a:rPr>
              <a:t>1) What is ... ?</a:t>
            </a:r>
          </a:p>
          <a:p>
            <a:endParaRPr lang="en-US" sz="1100" dirty="0" smtClean="0">
              <a:solidFill>
                <a:srgbClr val="24298F"/>
              </a:solidFill>
            </a:endParaRPr>
          </a:p>
          <a:p>
            <a:r>
              <a:rPr lang="en-US" sz="1100" dirty="0" smtClean="0">
                <a:solidFill>
                  <a:srgbClr val="24298F"/>
                </a:solidFill>
              </a:rPr>
              <a:t>a. -</a:t>
            </a:r>
            <a:r>
              <a:rPr lang="en-US" sz="1100" dirty="0" err="1" smtClean="0">
                <a:solidFill>
                  <a:srgbClr val="24298F"/>
                </a:solidFill>
              </a:rPr>
              <a:t>Blockchain</a:t>
            </a:r>
            <a:endParaRPr lang="en-US" sz="1100" dirty="0" smtClean="0">
              <a:solidFill>
                <a:srgbClr val="24298F"/>
              </a:solidFill>
            </a:endParaRPr>
          </a:p>
          <a:p>
            <a:r>
              <a:rPr lang="en-US" sz="1100" dirty="0" smtClean="0">
                <a:solidFill>
                  <a:srgbClr val="24298F"/>
                </a:solidFill>
              </a:rPr>
              <a:t>b. -</a:t>
            </a:r>
            <a:r>
              <a:rPr lang="en-US" sz="1100" dirty="0" err="1" smtClean="0">
                <a:solidFill>
                  <a:srgbClr val="24298F"/>
                </a:solidFill>
              </a:rPr>
              <a:t>Mvest</a:t>
            </a:r>
            <a:endParaRPr lang="en-US" sz="1100" dirty="0" smtClean="0">
              <a:solidFill>
                <a:srgbClr val="24298F"/>
              </a:solidFill>
            </a:endParaRPr>
          </a:p>
          <a:p>
            <a:r>
              <a:rPr lang="en-US" sz="1100" dirty="0" smtClean="0">
                <a:solidFill>
                  <a:srgbClr val="24298F"/>
                </a:solidFill>
              </a:rPr>
              <a:t>c. -</a:t>
            </a:r>
            <a:r>
              <a:rPr lang="en-US" sz="1100" dirty="0" err="1" smtClean="0">
                <a:solidFill>
                  <a:srgbClr val="24298F"/>
                </a:solidFill>
              </a:rPr>
              <a:t>Steem</a:t>
            </a:r>
            <a:endParaRPr lang="en-US" sz="1100" dirty="0" smtClean="0">
              <a:solidFill>
                <a:srgbClr val="24298F"/>
              </a:solidFill>
            </a:endParaRPr>
          </a:p>
          <a:p>
            <a:r>
              <a:rPr lang="en-US" sz="1100" dirty="0" smtClean="0">
                <a:solidFill>
                  <a:srgbClr val="24298F"/>
                </a:solidFill>
              </a:rPr>
              <a:t>d. -</a:t>
            </a:r>
            <a:r>
              <a:rPr lang="en-US" sz="1100" dirty="0" err="1" smtClean="0">
                <a:solidFill>
                  <a:srgbClr val="24298F"/>
                </a:solidFill>
              </a:rPr>
              <a:t>Steem</a:t>
            </a:r>
            <a:r>
              <a:rPr lang="en-US" sz="1100" dirty="0" smtClean="0">
                <a:solidFill>
                  <a:srgbClr val="24298F"/>
                </a:solidFill>
              </a:rPr>
              <a:t> Dollars</a:t>
            </a:r>
          </a:p>
          <a:p>
            <a:r>
              <a:rPr lang="en-US" sz="1100" dirty="0" smtClean="0">
                <a:solidFill>
                  <a:srgbClr val="24298F"/>
                </a:solidFill>
              </a:rPr>
              <a:t>e. -</a:t>
            </a:r>
            <a:r>
              <a:rPr lang="en-US" sz="1100" dirty="0" err="1" smtClean="0">
                <a:solidFill>
                  <a:srgbClr val="24298F"/>
                </a:solidFill>
              </a:rPr>
              <a:t>Steemit</a:t>
            </a:r>
            <a:r>
              <a:rPr lang="en-US" sz="1100" dirty="0" smtClean="0">
                <a:solidFill>
                  <a:srgbClr val="24298F"/>
                </a:solidFill>
              </a:rPr>
              <a:t> platform</a:t>
            </a:r>
          </a:p>
          <a:p>
            <a:r>
              <a:rPr lang="en-US" sz="1100" dirty="0" smtClean="0">
                <a:solidFill>
                  <a:srgbClr val="24298F"/>
                </a:solidFill>
              </a:rPr>
              <a:t>f. -</a:t>
            </a:r>
            <a:r>
              <a:rPr lang="en-US" sz="1100" dirty="0" err="1" smtClean="0">
                <a:solidFill>
                  <a:srgbClr val="24298F"/>
                </a:solidFill>
              </a:rPr>
              <a:t>Steem</a:t>
            </a:r>
            <a:r>
              <a:rPr lang="en-US" sz="1100" dirty="0" smtClean="0">
                <a:solidFill>
                  <a:srgbClr val="24298F"/>
                </a:solidFill>
              </a:rPr>
              <a:t> witnesses</a:t>
            </a:r>
          </a:p>
          <a:p>
            <a:r>
              <a:rPr lang="en-US" sz="1100" dirty="0" smtClean="0">
                <a:solidFill>
                  <a:srgbClr val="24298F"/>
                </a:solidFill>
              </a:rPr>
              <a:t>g. -</a:t>
            </a:r>
            <a:r>
              <a:rPr lang="en-US" sz="1100" dirty="0" err="1" smtClean="0">
                <a:solidFill>
                  <a:srgbClr val="24298F"/>
                </a:solidFill>
              </a:rPr>
              <a:t>Steem</a:t>
            </a:r>
            <a:r>
              <a:rPr lang="en-US" sz="1100" dirty="0" smtClean="0">
                <a:solidFill>
                  <a:srgbClr val="24298F"/>
                </a:solidFill>
              </a:rPr>
              <a:t> power</a:t>
            </a:r>
          </a:p>
          <a:p>
            <a:r>
              <a:rPr lang="en-US" sz="1100" dirty="0" err="1" smtClean="0">
                <a:solidFill>
                  <a:srgbClr val="24298F"/>
                </a:solidFill>
              </a:rPr>
              <a:t>i</a:t>
            </a:r>
            <a:r>
              <a:rPr lang="en-US" sz="1100" dirty="0" smtClean="0">
                <a:solidFill>
                  <a:srgbClr val="24298F"/>
                </a:solidFill>
              </a:rPr>
              <a:t>. -powering up</a:t>
            </a:r>
          </a:p>
          <a:p>
            <a:r>
              <a:rPr lang="en-US" sz="1100" dirty="0" smtClean="0">
                <a:solidFill>
                  <a:srgbClr val="24298F"/>
                </a:solidFill>
              </a:rPr>
              <a:t>ii. -powering down</a:t>
            </a:r>
          </a:p>
          <a:p>
            <a:r>
              <a:rPr lang="en-US" sz="1100" dirty="0" smtClean="0">
                <a:solidFill>
                  <a:srgbClr val="24298F"/>
                </a:solidFill>
              </a:rPr>
              <a:t>2) -Why is </a:t>
            </a:r>
            <a:r>
              <a:rPr lang="en-US" sz="1100" dirty="0" err="1" smtClean="0">
                <a:solidFill>
                  <a:srgbClr val="24298F"/>
                </a:solidFill>
              </a:rPr>
              <a:t>steems</a:t>
            </a:r>
            <a:r>
              <a:rPr lang="en-US" sz="1100" dirty="0" smtClean="0">
                <a:solidFill>
                  <a:srgbClr val="24298F"/>
                </a:solidFill>
              </a:rPr>
              <a:t> price going down?</a:t>
            </a:r>
          </a:p>
          <a:p>
            <a:r>
              <a:rPr lang="en-US" sz="1100" dirty="0" smtClean="0">
                <a:solidFill>
                  <a:srgbClr val="24298F"/>
                </a:solidFill>
              </a:rPr>
              <a:t>3) -Why there is 2 currencies?</a:t>
            </a:r>
          </a:p>
          <a:p>
            <a:r>
              <a:rPr lang="en-US" sz="1100" dirty="0" smtClean="0">
                <a:solidFill>
                  <a:srgbClr val="24298F"/>
                </a:solidFill>
              </a:rPr>
              <a:t>4) -What counts more commenting/</a:t>
            </a:r>
            <a:r>
              <a:rPr lang="en-US" sz="1100" dirty="0" err="1" smtClean="0">
                <a:solidFill>
                  <a:srgbClr val="24298F"/>
                </a:solidFill>
              </a:rPr>
              <a:t>upvoting</a:t>
            </a:r>
            <a:r>
              <a:rPr lang="en-US" sz="1100" dirty="0" smtClean="0">
                <a:solidFill>
                  <a:srgbClr val="24298F"/>
                </a:solidFill>
              </a:rPr>
              <a:t>/</a:t>
            </a:r>
            <a:r>
              <a:rPr lang="en-US" sz="1100" dirty="0" err="1" smtClean="0">
                <a:solidFill>
                  <a:srgbClr val="24298F"/>
                </a:solidFill>
              </a:rPr>
              <a:t>resteeming</a:t>
            </a:r>
            <a:r>
              <a:rPr lang="en-US" sz="1100" dirty="0" smtClean="0">
                <a:solidFill>
                  <a:srgbClr val="24298F"/>
                </a:solidFill>
              </a:rPr>
              <a:t>?</a:t>
            </a:r>
          </a:p>
          <a:p>
            <a:r>
              <a:rPr lang="en-US" sz="1100" dirty="0" smtClean="0">
                <a:solidFill>
                  <a:srgbClr val="24298F"/>
                </a:solidFill>
              </a:rPr>
              <a:t>5) -Do I profit from </a:t>
            </a:r>
            <a:r>
              <a:rPr lang="en-US" sz="1100" dirty="0" err="1" smtClean="0">
                <a:solidFill>
                  <a:srgbClr val="24298F"/>
                </a:solidFill>
              </a:rPr>
              <a:t>resteeming</a:t>
            </a:r>
            <a:r>
              <a:rPr lang="en-US" sz="1100" dirty="0" smtClean="0">
                <a:solidFill>
                  <a:srgbClr val="24298F"/>
                </a:solidFill>
              </a:rPr>
              <a:t> </a:t>
            </a:r>
            <a:r>
              <a:rPr lang="en-US" sz="1100" dirty="0" err="1" smtClean="0">
                <a:solidFill>
                  <a:srgbClr val="24298F"/>
                </a:solidFill>
              </a:rPr>
              <a:t>someones</a:t>
            </a:r>
            <a:r>
              <a:rPr lang="en-US" sz="1100" dirty="0" smtClean="0">
                <a:solidFill>
                  <a:srgbClr val="24298F"/>
                </a:solidFill>
              </a:rPr>
              <a:t> </a:t>
            </a:r>
            <a:r>
              <a:rPr lang="en-US" sz="1100" dirty="0" err="1" smtClean="0">
                <a:solidFill>
                  <a:srgbClr val="24298F"/>
                </a:solidFill>
              </a:rPr>
              <a:t>elses</a:t>
            </a:r>
            <a:r>
              <a:rPr lang="en-US" sz="1100" dirty="0" smtClean="0">
                <a:solidFill>
                  <a:srgbClr val="24298F"/>
                </a:solidFill>
              </a:rPr>
              <a:t> post?</a:t>
            </a:r>
          </a:p>
          <a:p>
            <a:r>
              <a:rPr lang="en-US" sz="1100" dirty="0" smtClean="0">
                <a:solidFill>
                  <a:srgbClr val="24298F"/>
                </a:solidFill>
              </a:rPr>
              <a:t>6) -Is there any other way to earn </a:t>
            </a:r>
            <a:r>
              <a:rPr lang="en-US" sz="1100" dirty="0" err="1" smtClean="0">
                <a:solidFill>
                  <a:srgbClr val="24298F"/>
                </a:solidFill>
              </a:rPr>
              <a:t>steem</a:t>
            </a:r>
            <a:r>
              <a:rPr lang="en-US" sz="1100" dirty="0" smtClean="0">
                <a:solidFill>
                  <a:srgbClr val="24298F"/>
                </a:solidFill>
              </a:rPr>
              <a:t>?</a:t>
            </a:r>
          </a:p>
          <a:p>
            <a:r>
              <a:rPr lang="en-US" sz="1100" dirty="0" smtClean="0">
                <a:solidFill>
                  <a:srgbClr val="24298F"/>
                </a:solidFill>
              </a:rPr>
              <a:t>7) -How long will I be getting paid for one post? (7days)</a:t>
            </a:r>
          </a:p>
          <a:p>
            <a:r>
              <a:rPr lang="en-US" sz="1100" dirty="0" smtClean="0">
                <a:solidFill>
                  <a:srgbClr val="24298F"/>
                </a:solidFill>
              </a:rPr>
              <a:t>8) -What is benefit of holding </a:t>
            </a:r>
            <a:r>
              <a:rPr lang="en-US" sz="1100" dirty="0" err="1" smtClean="0">
                <a:solidFill>
                  <a:srgbClr val="24298F"/>
                </a:solidFill>
              </a:rPr>
              <a:t>Steem</a:t>
            </a:r>
            <a:r>
              <a:rPr lang="en-US" sz="1100" dirty="0" smtClean="0">
                <a:solidFill>
                  <a:srgbClr val="24298F"/>
                </a:solidFill>
              </a:rPr>
              <a:t> power?</a:t>
            </a:r>
          </a:p>
          <a:p>
            <a:r>
              <a:rPr lang="en-US" sz="1100" dirty="0" smtClean="0">
                <a:solidFill>
                  <a:srgbClr val="24298F"/>
                </a:solidFill>
              </a:rPr>
              <a:t>9) -Should I buy </a:t>
            </a:r>
            <a:r>
              <a:rPr lang="en-US" sz="1100" dirty="0" err="1" smtClean="0">
                <a:solidFill>
                  <a:srgbClr val="24298F"/>
                </a:solidFill>
              </a:rPr>
              <a:t>steems</a:t>
            </a:r>
            <a:r>
              <a:rPr lang="en-US" sz="1100" dirty="0" smtClean="0">
                <a:solidFill>
                  <a:srgbClr val="24298F"/>
                </a:solidFill>
              </a:rPr>
              <a:t> and convert them to </a:t>
            </a:r>
            <a:r>
              <a:rPr lang="en-US" sz="1100" dirty="0" err="1" smtClean="0">
                <a:solidFill>
                  <a:srgbClr val="24298F"/>
                </a:solidFill>
              </a:rPr>
              <a:t>Steempower</a:t>
            </a:r>
            <a:r>
              <a:rPr lang="en-US" sz="1100" dirty="0" smtClean="0">
                <a:solidFill>
                  <a:srgbClr val="24298F"/>
                </a:solidFill>
              </a:rPr>
              <a:t> or buy </a:t>
            </a:r>
            <a:r>
              <a:rPr lang="en-US" sz="1100" dirty="0" err="1" smtClean="0">
                <a:solidFill>
                  <a:srgbClr val="24298F"/>
                </a:solidFill>
              </a:rPr>
              <a:t>Steem</a:t>
            </a:r>
            <a:r>
              <a:rPr lang="en-US" sz="1100" dirty="0" smtClean="0">
                <a:solidFill>
                  <a:srgbClr val="24298F"/>
                </a:solidFill>
              </a:rPr>
              <a:t> dollars and</a:t>
            </a:r>
          </a:p>
          <a:p>
            <a:r>
              <a:rPr lang="en-US" sz="1100" dirty="0" smtClean="0">
                <a:solidFill>
                  <a:srgbClr val="24298F"/>
                </a:solidFill>
              </a:rPr>
              <a:t>convert them?</a:t>
            </a:r>
          </a:p>
          <a:p>
            <a:r>
              <a:rPr lang="en-US" sz="1100" dirty="0" smtClean="0">
                <a:solidFill>
                  <a:srgbClr val="24298F"/>
                </a:solidFill>
              </a:rPr>
              <a:t>10)-Should I start blogging?</a:t>
            </a:r>
          </a:p>
          <a:p>
            <a:r>
              <a:rPr lang="en-US" sz="1100" dirty="0" smtClean="0">
                <a:solidFill>
                  <a:srgbClr val="24298F"/>
                </a:solidFill>
              </a:rPr>
              <a:t>11)-Usage of </a:t>
            </a:r>
            <a:r>
              <a:rPr lang="en-US" sz="1100" dirty="0" err="1" smtClean="0">
                <a:solidFill>
                  <a:srgbClr val="24298F"/>
                </a:solidFill>
              </a:rPr>
              <a:t>Steem</a:t>
            </a:r>
            <a:r>
              <a:rPr lang="en-US" sz="1100" dirty="0" smtClean="0">
                <a:solidFill>
                  <a:srgbClr val="24298F"/>
                </a:solidFill>
              </a:rPr>
              <a:t> dollars</a:t>
            </a:r>
          </a:p>
          <a:p>
            <a:r>
              <a:rPr lang="en-US" sz="1100" dirty="0" smtClean="0">
                <a:solidFill>
                  <a:srgbClr val="24298F"/>
                </a:solidFill>
              </a:rPr>
              <a:t>12)-How to vote for </a:t>
            </a:r>
            <a:r>
              <a:rPr lang="en-US" sz="1100" dirty="0" err="1" smtClean="0">
                <a:solidFill>
                  <a:srgbClr val="24298F"/>
                </a:solidFill>
              </a:rPr>
              <a:t>Steem</a:t>
            </a:r>
            <a:r>
              <a:rPr lang="en-US" sz="1100" dirty="0" smtClean="0">
                <a:solidFill>
                  <a:srgbClr val="24298F"/>
                </a:solidFill>
              </a:rPr>
              <a:t> witnesses?</a:t>
            </a:r>
          </a:p>
          <a:p>
            <a:r>
              <a:rPr lang="en-US" sz="1100" dirty="0" smtClean="0">
                <a:solidFill>
                  <a:srgbClr val="24298F"/>
                </a:solidFill>
              </a:rPr>
              <a:t>13)-Exchange rate of </a:t>
            </a:r>
            <a:r>
              <a:rPr lang="en-US" sz="1100" dirty="0" err="1" smtClean="0">
                <a:solidFill>
                  <a:srgbClr val="24298F"/>
                </a:solidFill>
              </a:rPr>
              <a:t>steem</a:t>
            </a:r>
            <a:r>
              <a:rPr lang="en-US" sz="1100" dirty="0" smtClean="0">
                <a:solidFill>
                  <a:srgbClr val="24298F"/>
                </a:solidFill>
              </a:rPr>
              <a:t> dollars</a:t>
            </a:r>
          </a:p>
          <a:p>
            <a:r>
              <a:rPr lang="en-US" sz="1100" dirty="0" smtClean="0">
                <a:solidFill>
                  <a:srgbClr val="24298F"/>
                </a:solidFill>
              </a:rPr>
              <a:t>14)-Can I mine </a:t>
            </a:r>
            <a:r>
              <a:rPr lang="en-US" sz="1100" dirty="0" err="1" smtClean="0">
                <a:solidFill>
                  <a:srgbClr val="24298F"/>
                </a:solidFill>
              </a:rPr>
              <a:t>Steem</a:t>
            </a:r>
            <a:r>
              <a:rPr lang="en-US" sz="1100" dirty="0" smtClean="0">
                <a:solidFill>
                  <a:srgbClr val="24298F"/>
                </a:solidFill>
              </a:rPr>
              <a:t>?</a:t>
            </a:r>
          </a:p>
          <a:p>
            <a:r>
              <a:rPr lang="en-US" sz="1100" dirty="0" smtClean="0">
                <a:solidFill>
                  <a:srgbClr val="24298F"/>
                </a:solidFill>
              </a:rPr>
              <a:t>15)-Where can I find Info for official launch of </a:t>
            </a:r>
            <a:r>
              <a:rPr lang="en-US" sz="1100" dirty="0" err="1" smtClean="0">
                <a:solidFill>
                  <a:srgbClr val="24298F"/>
                </a:solidFill>
              </a:rPr>
              <a:t>blockchain</a:t>
            </a:r>
            <a:endParaRPr lang="en-US" sz="1100" dirty="0" smtClean="0">
              <a:solidFill>
                <a:srgbClr val="24298F"/>
              </a:solidFill>
            </a:endParaRPr>
          </a:p>
          <a:p>
            <a:r>
              <a:rPr lang="en-US" sz="1100" dirty="0" smtClean="0">
                <a:solidFill>
                  <a:srgbClr val="24298F"/>
                </a:solidFill>
              </a:rPr>
              <a:t>16)-Any way to see a raw data?</a:t>
            </a:r>
          </a:p>
          <a:p>
            <a:r>
              <a:rPr lang="en-US" sz="1100" dirty="0" smtClean="0">
                <a:solidFill>
                  <a:srgbClr val="24298F"/>
                </a:solidFill>
              </a:rPr>
              <a:t>17)-How often </a:t>
            </a:r>
            <a:r>
              <a:rPr lang="en-US" sz="1100" dirty="0" err="1" smtClean="0">
                <a:solidFill>
                  <a:srgbClr val="24298F"/>
                </a:solidFill>
              </a:rPr>
              <a:t>blockchain</a:t>
            </a:r>
            <a:r>
              <a:rPr lang="en-US" sz="1100" dirty="0" smtClean="0">
                <a:solidFill>
                  <a:srgbClr val="24298F"/>
                </a:solidFill>
              </a:rPr>
              <a:t> produce new block?</a:t>
            </a:r>
          </a:p>
          <a:p>
            <a:r>
              <a:rPr lang="en-US" sz="1100" dirty="0" smtClean="0">
                <a:solidFill>
                  <a:srgbClr val="24298F"/>
                </a:solidFill>
              </a:rPr>
              <a:t>18)-Differences between Proof of (work/stake/delegated stake)</a:t>
            </a:r>
          </a:p>
          <a:p>
            <a:r>
              <a:rPr lang="en-US" sz="1100" dirty="0" smtClean="0">
                <a:solidFill>
                  <a:srgbClr val="24298F"/>
                </a:solidFill>
              </a:rPr>
              <a:t>19)-How is </a:t>
            </a:r>
            <a:r>
              <a:rPr lang="en-US" sz="1100" dirty="0" err="1" smtClean="0">
                <a:solidFill>
                  <a:srgbClr val="24298F"/>
                </a:solidFill>
              </a:rPr>
              <a:t>Steem</a:t>
            </a:r>
            <a:r>
              <a:rPr lang="en-US" sz="1100" dirty="0" smtClean="0">
                <a:solidFill>
                  <a:srgbClr val="24298F"/>
                </a:solidFill>
              </a:rPr>
              <a:t> different from a Bitcoin?</a:t>
            </a:r>
          </a:p>
          <a:p>
            <a:r>
              <a:rPr lang="en-US" sz="1100" dirty="0" smtClean="0">
                <a:solidFill>
                  <a:srgbClr val="24298F"/>
                </a:solidFill>
              </a:rPr>
              <a:t>20)-How bandwidth work?</a:t>
            </a:r>
          </a:p>
          <a:p>
            <a:r>
              <a:rPr lang="en-US" sz="1100" dirty="0" smtClean="0">
                <a:solidFill>
                  <a:srgbClr val="24298F"/>
                </a:solidFill>
              </a:rPr>
              <a:t>21)-</a:t>
            </a:r>
            <a:r>
              <a:rPr lang="en-US" sz="1100" dirty="0" err="1" smtClean="0">
                <a:solidFill>
                  <a:srgbClr val="24298F"/>
                </a:solidFill>
              </a:rPr>
              <a:t>Github</a:t>
            </a:r>
            <a:r>
              <a:rPr lang="en-US" sz="1100" dirty="0" smtClean="0">
                <a:solidFill>
                  <a:srgbClr val="24298F"/>
                </a:solidFill>
              </a:rPr>
              <a:t> page for </a:t>
            </a:r>
            <a:r>
              <a:rPr lang="en-US" sz="1100" dirty="0" err="1" smtClean="0">
                <a:solidFill>
                  <a:srgbClr val="24298F"/>
                </a:solidFill>
              </a:rPr>
              <a:t>Steem</a:t>
            </a:r>
            <a:r>
              <a:rPr lang="en-US" sz="1100" dirty="0" smtClean="0">
                <a:solidFill>
                  <a:srgbClr val="24298F"/>
                </a:solidFill>
              </a:rPr>
              <a:t> </a:t>
            </a:r>
            <a:r>
              <a:rPr lang="en-US" sz="1100" dirty="0" err="1" smtClean="0">
                <a:solidFill>
                  <a:srgbClr val="24298F"/>
                </a:solidFill>
              </a:rPr>
              <a:t>blockchain</a:t>
            </a:r>
            <a:r>
              <a:rPr lang="en-US" sz="1100" dirty="0" smtClean="0">
                <a:solidFill>
                  <a:srgbClr val="24298F"/>
                </a:solidFill>
              </a:rPr>
              <a:t>?</a:t>
            </a:r>
          </a:p>
          <a:p>
            <a:r>
              <a:rPr lang="en-US" sz="1100" dirty="0" smtClean="0">
                <a:solidFill>
                  <a:srgbClr val="24298F"/>
                </a:solidFill>
              </a:rPr>
              <a:t>22)-Is it open-source?</a:t>
            </a:r>
          </a:p>
          <a:p>
            <a:r>
              <a:rPr lang="en-US" sz="1100" dirty="0" smtClean="0">
                <a:solidFill>
                  <a:srgbClr val="24298F"/>
                </a:solidFill>
              </a:rPr>
              <a:t>23)-From where are coming these </a:t>
            </a:r>
            <a:r>
              <a:rPr lang="en-US" sz="1100" dirty="0" err="1" smtClean="0">
                <a:solidFill>
                  <a:srgbClr val="24298F"/>
                </a:solidFill>
              </a:rPr>
              <a:t>Steem</a:t>
            </a:r>
            <a:r>
              <a:rPr lang="en-US" sz="1100" dirty="0" smtClean="0">
                <a:solidFill>
                  <a:srgbClr val="24298F"/>
                </a:solidFill>
              </a:rPr>
              <a:t> dollars?</a:t>
            </a:r>
          </a:p>
          <a:p>
            <a:r>
              <a:rPr lang="en-US" sz="1100" dirty="0" smtClean="0">
                <a:solidFill>
                  <a:srgbClr val="24298F"/>
                </a:solidFill>
              </a:rPr>
              <a:t>24)-Long of transaction?</a:t>
            </a:r>
          </a:p>
          <a:p>
            <a:r>
              <a:rPr lang="en-US" sz="1100" dirty="0" smtClean="0">
                <a:solidFill>
                  <a:srgbClr val="24298F"/>
                </a:solidFill>
              </a:rPr>
              <a:t>25)-Are there any fees on transaction ?</a:t>
            </a:r>
          </a:p>
          <a:p>
            <a:r>
              <a:rPr lang="en-US" sz="1100" dirty="0" smtClean="0">
                <a:solidFill>
                  <a:srgbClr val="24298F"/>
                </a:solidFill>
              </a:rPr>
              <a:t>26)-Are there any fees on providing </a:t>
            </a:r>
            <a:r>
              <a:rPr lang="en-US" sz="1100" dirty="0" err="1" smtClean="0">
                <a:solidFill>
                  <a:srgbClr val="24298F"/>
                </a:solidFill>
              </a:rPr>
              <a:t>Steem</a:t>
            </a:r>
            <a:r>
              <a:rPr lang="en-US" sz="1100" dirty="0" smtClean="0">
                <a:solidFill>
                  <a:srgbClr val="24298F"/>
                </a:solidFill>
              </a:rPr>
              <a:t>?</a:t>
            </a:r>
          </a:p>
          <a:p>
            <a:r>
              <a:rPr lang="en-US" sz="1100" dirty="0" smtClean="0">
                <a:solidFill>
                  <a:srgbClr val="24298F"/>
                </a:solidFill>
              </a:rPr>
              <a:t>27)-How can I withdraw </a:t>
            </a:r>
            <a:r>
              <a:rPr lang="en-US" sz="1100" dirty="0" err="1" smtClean="0">
                <a:solidFill>
                  <a:srgbClr val="24298F"/>
                </a:solidFill>
              </a:rPr>
              <a:t>Steem</a:t>
            </a:r>
            <a:r>
              <a:rPr lang="en-US" sz="1100" dirty="0" smtClean="0">
                <a:solidFill>
                  <a:srgbClr val="24298F"/>
                </a:solidFill>
              </a:rPr>
              <a:t> or </a:t>
            </a:r>
            <a:r>
              <a:rPr lang="en-US" sz="1100" dirty="0" err="1" smtClean="0">
                <a:solidFill>
                  <a:srgbClr val="24298F"/>
                </a:solidFill>
              </a:rPr>
              <a:t>Steem</a:t>
            </a:r>
            <a:r>
              <a:rPr lang="en-US" sz="1100" dirty="0" smtClean="0">
                <a:solidFill>
                  <a:srgbClr val="24298F"/>
                </a:solidFill>
              </a:rPr>
              <a:t> dollars?</a:t>
            </a:r>
          </a:p>
          <a:p>
            <a:r>
              <a:rPr lang="en-US" sz="1100" dirty="0" smtClean="0">
                <a:solidFill>
                  <a:srgbClr val="24298F"/>
                </a:solidFill>
              </a:rPr>
              <a:t>28)-Can I sell goods or services on </a:t>
            </a:r>
            <a:r>
              <a:rPr lang="en-US" sz="1100" dirty="0" err="1" smtClean="0">
                <a:solidFill>
                  <a:srgbClr val="24298F"/>
                </a:solidFill>
              </a:rPr>
              <a:t>Steem</a:t>
            </a:r>
            <a:r>
              <a:rPr lang="en-US" sz="1100" dirty="0" smtClean="0">
                <a:solidFill>
                  <a:srgbClr val="24298F"/>
                </a:solidFill>
              </a:rPr>
              <a:t>?</a:t>
            </a:r>
          </a:p>
          <a:p>
            <a:r>
              <a:rPr lang="en-US" sz="1100" dirty="0" smtClean="0">
                <a:solidFill>
                  <a:srgbClr val="24298F"/>
                </a:solidFill>
              </a:rPr>
              <a:t>29)-What can I do with </a:t>
            </a:r>
            <a:r>
              <a:rPr lang="en-US" sz="1100" dirty="0" err="1" smtClean="0">
                <a:solidFill>
                  <a:srgbClr val="24298F"/>
                </a:solidFill>
              </a:rPr>
              <a:t>Steem</a:t>
            </a:r>
            <a:r>
              <a:rPr lang="en-US" sz="1100" dirty="0" smtClean="0">
                <a:solidFill>
                  <a:srgbClr val="24298F"/>
                </a:solidFill>
              </a:rPr>
              <a:t> Dollars?</a:t>
            </a:r>
          </a:p>
          <a:p>
            <a:r>
              <a:rPr lang="en-US" sz="1100" dirty="0" smtClean="0">
                <a:solidFill>
                  <a:srgbClr val="24298F"/>
                </a:solidFill>
              </a:rPr>
              <a:t>30)-</a:t>
            </a:r>
            <a:r>
              <a:rPr lang="en-US" sz="1100" dirty="0" err="1" smtClean="0">
                <a:solidFill>
                  <a:srgbClr val="24298F"/>
                </a:solidFill>
              </a:rPr>
              <a:t>Steem</a:t>
            </a:r>
            <a:r>
              <a:rPr lang="en-US" sz="1100" dirty="0" smtClean="0">
                <a:solidFill>
                  <a:srgbClr val="24298F"/>
                </a:solidFill>
              </a:rPr>
              <a:t> whitepaper and its purpose</a:t>
            </a:r>
          </a:p>
          <a:p>
            <a:r>
              <a:rPr lang="en-US" sz="1100" dirty="0" smtClean="0">
                <a:solidFill>
                  <a:srgbClr val="24298F"/>
                </a:solidFill>
              </a:rPr>
              <a:t>31)-investing in </a:t>
            </a:r>
            <a:r>
              <a:rPr lang="en-US" sz="1100" dirty="0" err="1" smtClean="0">
                <a:solidFill>
                  <a:srgbClr val="24298F"/>
                </a:solidFill>
              </a:rPr>
              <a:t>steem</a:t>
            </a:r>
            <a:endParaRPr lang="en-US" sz="1100" dirty="0" smtClean="0">
              <a:solidFill>
                <a:srgbClr val="24298F"/>
              </a:solidFill>
            </a:endParaRPr>
          </a:p>
          <a:p>
            <a:endParaRPr lang="en-US" sz="1100" dirty="0" smtClean="0">
              <a:solidFill>
                <a:srgbClr val="24298F"/>
              </a:solidFill>
            </a:endParaRPr>
          </a:p>
          <a:p>
            <a:r>
              <a:rPr lang="en-US" sz="1100" dirty="0" smtClean="0">
                <a:solidFill>
                  <a:srgbClr val="24298F"/>
                </a:solidFill>
              </a:rPr>
              <a:t>32)-hacked account</a:t>
            </a:r>
          </a:p>
          <a:p>
            <a:r>
              <a:rPr lang="en-US" sz="1100" dirty="0" smtClean="0">
                <a:solidFill>
                  <a:srgbClr val="24298F"/>
                </a:solidFill>
              </a:rPr>
              <a:t>33)-hacked transaction</a:t>
            </a:r>
          </a:p>
          <a:p>
            <a:r>
              <a:rPr lang="en-US" sz="1100" dirty="0" smtClean="0">
                <a:solidFill>
                  <a:srgbClr val="24298F"/>
                </a:solidFill>
              </a:rPr>
              <a:t>34)-security overall</a:t>
            </a:r>
          </a:p>
          <a:p>
            <a:r>
              <a:rPr lang="en-US" sz="1100" dirty="0" smtClean="0">
                <a:solidFill>
                  <a:srgbClr val="24298F"/>
                </a:solidFill>
              </a:rPr>
              <a:t>35)-lost password</a:t>
            </a:r>
          </a:p>
          <a:p>
            <a:r>
              <a:rPr lang="en-US" sz="1100" dirty="0" smtClean="0">
                <a:solidFill>
                  <a:srgbClr val="24298F"/>
                </a:solidFill>
              </a:rPr>
              <a:t>36)-how to keep my account secure?</a:t>
            </a:r>
          </a:p>
          <a:p>
            <a:r>
              <a:rPr lang="en-US" sz="1100" dirty="0" smtClean="0">
                <a:solidFill>
                  <a:srgbClr val="24298F"/>
                </a:solidFill>
              </a:rPr>
              <a:t>37)-keys?</a:t>
            </a:r>
          </a:p>
          <a:p>
            <a:endParaRPr lang="en-US" sz="1100" dirty="0" smtClean="0">
              <a:solidFill>
                <a:srgbClr val="24298F"/>
              </a:solidFill>
            </a:endParaRPr>
          </a:p>
          <a:p>
            <a:r>
              <a:rPr lang="en-US" sz="1100" dirty="0" smtClean="0">
                <a:solidFill>
                  <a:srgbClr val="24298F"/>
                </a:solidFill>
              </a:rPr>
              <a:t>a. -posting key</a:t>
            </a:r>
          </a:p>
          <a:p>
            <a:r>
              <a:rPr lang="en-US" sz="1100" dirty="0" smtClean="0">
                <a:solidFill>
                  <a:srgbClr val="24298F"/>
                </a:solidFill>
              </a:rPr>
              <a:t>b. -active key</a:t>
            </a:r>
          </a:p>
          <a:p>
            <a:r>
              <a:rPr lang="en-US" sz="1100" dirty="0" smtClean="0">
                <a:solidFill>
                  <a:srgbClr val="24298F"/>
                </a:solidFill>
              </a:rPr>
              <a:t>c. -memo key</a:t>
            </a:r>
          </a:p>
          <a:p>
            <a:r>
              <a:rPr lang="en-US" sz="1100" dirty="0" smtClean="0">
                <a:solidFill>
                  <a:srgbClr val="24298F"/>
                </a:solidFill>
              </a:rPr>
              <a:t>d. -owner key</a:t>
            </a:r>
          </a:p>
          <a:p>
            <a:endParaRPr lang="en-US" sz="1100" dirty="0" smtClean="0">
              <a:solidFill>
                <a:srgbClr val="24298F"/>
              </a:solidFill>
            </a:endParaRPr>
          </a:p>
          <a:p>
            <a:r>
              <a:rPr lang="en-US" sz="1100" dirty="0" smtClean="0">
                <a:solidFill>
                  <a:srgbClr val="24298F"/>
                </a:solidFill>
              </a:rPr>
              <a:t>38)-What are developers </a:t>
            </a:r>
            <a:r>
              <a:rPr lang="en-US" sz="1100" dirty="0" err="1" smtClean="0">
                <a:solidFill>
                  <a:srgbClr val="24298F"/>
                </a:solidFill>
              </a:rPr>
              <a:t>intented</a:t>
            </a:r>
            <a:r>
              <a:rPr lang="en-US" sz="1100" dirty="0" smtClean="0">
                <a:solidFill>
                  <a:srgbClr val="24298F"/>
                </a:solidFill>
              </a:rPr>
              <a:t> to do?</a:t>
            </a:r>
            <a:endParaRPr lang="cs-CZ" sz="1100" dirty="0">
              <a:solidFill>
                <a:srgbClr val="2429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65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b="1" dirty="0" smtClean="0">
                <a:solidFill>
                  <a:srgbClr val="24298F"/>
                </a:solidFill>
              </a:rPr>
              <a:t>Search window</a:t>
            </a:r>
            <a:endParaRPr lang="en-GB" sz="5400" b="1" dirty="0">
              <a:solidFill>
                <a:srgbClr val="24298F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199" y="1825624"/>
            <a:ext cx="6026625" cy="4613381"/>
          </a:xfrm>
        </p:spPr>
        <p:txBody>
          <a:bodyPr/>
          <a:lstStyle/>
          <a:p>
            <a:r>
              <a:rPr lang="en-GB" dirty="0" smtClean="0">
                <a:solidFill>
                  <a:srgbClr val="24298F"/>
                </a:solidFill>
              </a:rPr>
              <a:t>In search window </a:t>
            </a:r>
            <a:r>
              <a:rPr lang="en-US" dirty="0" smtClean="0">
                <a:solidFill>
                  <a:srgbClr val="24298F"/>
                </a:solidFill>
              </a:rPr>
              <a:t>you </a:t>
            </a:r>
            <a:r>
              <a:rPr lang="en-US" dirty="0">
                <a:solidFill>
                  <a:srgbClr val="24298F"/>
                </a:solidFill>
              </a:rPr>
              <a:t>can write the key word that will search for them on web page and show you all results for that </a:t>
            </a:r>
            <a:r>
              <a:rPr lang="en-US" dirty="0" smtClean="0">
                <a:solidFill>
                  <a:srgbClr val="24298F"/>
                </a:solidFill>
              </a:rPr>
              <a:t>search</a:t>
            </a:r>
            <a:r>
              <a:rPr lang="cs-CZ" dirty="0" smtClean="0">
                <a:solidFill>
                  <a:srgbClr val="24298F"/>
                </a:solidFill>
              </a:rPr>
              <a:t> </a:t>
            </a:r>
            <a:r>
              <a:rPr lang="en-GB" dirty="0" smtClean="0">
                <a:solidFill>
                  <a:srgbClr val="24298F"/>
                </a:solidFill>
              </a:rPr>
              <a:t>word</a:t>
            </a:r>
            <a:r>
              <a:rPr lang="en-US" dirty="0" smtClean="0">
                <a:solidFill>
                  <a:srgbClr val="24298F"/>
                </a:solidFill>
              </a:rPr>
              <a:t>.</a:t>
            </a:r>
            <a:endParaRPr lang="cs-CZ" dirty="0" smtClean="0">
              <a:solidFill>
                <a:srgbClr val="24298F"/>
              </a:solidFill>
            </a:endParaRPr>
          </a:p>
          <a:p>
            <a:r>
              <a:rPr lang="en-GB" dirty="0" smtClean="0">
                <a:solidFill>
                  <a:srgbClr val="24298F"/>
                </a:solidFill>
              </a:rPr>
              <a:t>It can appears on new page only in small </a:t>
            </a:r>
            <a:r>
              <a:rPr lang="en-US" dirty="0" smtClean="0">
                <a:solidFill>
                  <a:srgbClr val="24298F"/>
                </a:solidFill>
              </a:rPr>
              <a:t>“</a:t>
            </a:r>
            <a:r>
              <a:rPr lang="en-GB" dirty="0" smtClean="0">
                <a:solidFill>
                  <a:srgbClr val="24298F"/>
                </a:solidFill>
              </a:rPr>
              <a:t>Help assistant</a:t>
            </a:r>
            <a:r>
              <a:rPr lang="en-GB" dirty="0" smtClean="0">
                <a:solidFill>
                  <a:srgbClr val="24298F"/>
                </a:solidFill>
              </a:rPr>
              <a:t>“ window or on new page</a:t>
            </a:r>
            <a:r>
              <a:rPr lang="en-US" dirty="0" smtClean="0"/>
              <a:t/>
            </a:r>
            <a:br>
              <a:rPr lang="en-US" dirty="0" smtClean="0"/>
            </a:br>
            <a:endParaRPr lang="cs-CZ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 rotWithShape="1">
          <a:blip r:embed="rId2"/>
          <a:srcRect l="34826" t="20382" r="35490" b="12970"/>
          <a:stretch/>
        </p:blipFill>
        <p:spPr>
          <a:xfrm>
            <a:off x="7260609" y="1563581"/>
            <a:ext cx="3862317" cy="4875425"/>
          </a:xfrm>
          <a:prstGeom prst="rect">
            <a:avLst/>
          </a:prstGeom>
        </p:spPr>
      </p:pic>
      <p:sp>
        <p:nvSpPr>
          <p:cNvPr id="6" name="Ovál 5"/>
          <p:cNvSpPr/>
          <p:nvPr/>
        </p:nvSpPr>
        <p:spPr>
          <a:xfrm>
            <a:off x="7260609" y="6005015"/>
            <a:ext cx="1119116" cy="4339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354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587</Words>
  <Application>Microsoft Office PowerPoint</Application>
  <PresentationFormat>Širokoúhlá obrazovka</PresentationFormat>
  <Paragraphs>84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Motiv Office</vt:lpstr>
      <vt:lpstr>Web assistant</vt:lpstr>
      <vt:lpstr>Look of web assistant</vt:lpstr>
      <vt:lpstr>Smaller look of web assistant</vt:lpstr>
      <vt:lpstr>Helping window of assistant</vt:lpstr>
      <vt:lpstr>List of possible questions</vt:lpstr>
      <vt:lpstr>Search window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petr@janicek.org</dc:creator>
  <cp:lastModifiedBy>petr@janicek.org</cp:lastModifiedBy>
  <cp:revision>11</cp:revision>
  <dcterms:created xsi:type="dcterms:W3CDTF">2019-05-22T09:41:08Z</dcterms:created>
  <dcterms:modified xsi:type="dcterms:W3CDTF">2019-05-22T11:09:11Z</dcterms:modified>
</cp:coreProperties>
</file>