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 showGuides="1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1/19/21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nanzhou@link.cuhk.edu.cn" TargetMode="External"/><Relationship Id="rId2" Type="http://schemas.openxmlformats.org/officeDocument/2006/relationships/hyperlink" Target="mailto:115010302@link.cuhk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uhk-edu-cn.zoom.com.cn/j/6991683237?pwd=ZlhNb2d6VzNQNlJZZmR1KythOC9aZz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06E5-43B3-1E4E-A086-00AF4275F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4400" cap="none" dirty="0">
                <a:latin typeface="Franklin Gothic Medium" panose="020B0603020102020204" pitchFamily="34" charset="0"/>
              </a:rPr>
              <a:t>Tutorial</a:t>
            </a:r>
            <a:r>
              <a:rPr kumimoji="1" lang="zh-CN" altLang="en-US" sz="4400" cap="none" dirty="0">
                <a:latin typeface="Franklin Gothic Medium" panose="020B0603020102020204" pitchFamily="34" charset="0"/>
              </a:rPr>
              <a:t> </a:t>
            </a:r>
            <a:r>
              <a:rPr kumimoji="1" lang="en-US" altLang="zh-CN" sz="4400" cap="none" dirty="0">
                <a:latin typeface="Franklin Gothic Medium" panose="020B0603020102020204" pitchFamily="34" charset="0"/>
              </a:rPr>
              <a:t>of</a:t>
            </a:r>
            <a:r>
              <a:rPr kumimoji="1" lang="zh-CN" altLang="en-US" sz="4400" cap="none" dirty="0">
                <a:latin typeface="Franklin Gothic Medium" panose="020B0603020102020204" pitchFamily="34" charset="0"/>
              </a:rPr>
              <a:t> </a:t>
            </a:r>
            <a:r>
              <a:rPr kumimoji="1" lang="en-US" altLang="zh-CN" sz="4400" cap="none" dirty="0">
                <a:latin typeface="Franklin Gothic Medium" panose="020B0603020102020204" pitchFamily="34" charset="0"/>
              </a:rPr>
              <a:t>STA4002</a:t>
            </a:r>
            <a:br>
              <a:rPr kumimoji="1" lang="en-US" altLang="zh-CN" sz="4400" cap="none" dirty="0">
                <a:latin typeface="Franklin Gothic Medium" panose="020B0603020102020204" pitchFamily="34" charset="0"/>
              </a:rPr>
            </a:br>
            <a:r>
              <a:rPr kumimoji="1" lang="zh-CN" altLang="en-US" sz="2800" cap="none" dirty="0">
                <a:latin typeface="Franklin Gothic Medium" panose="020B0603020102020204" pitchFamily="34" charset="0"/>
              </a:rPr>
              <a:t> </a:t>
            </a:r>
            <a:br>
              <a:rPr kumimoji="1" lang="en-US" altLang="zh-CN" sz="5400" cap="none" dirty="0">
                <a:latin typeface="Franklin Gothic Medium" panose="020B0603020102020204" pitchFamily="34" charset="0"/>
              </a:rPr>
            </a:br>
            <a:r>
              <a:rPr kumimoji="1" lang="en-US" altLang="zh-CN" sz="5400" cap="none" dirty="0">
                <a:latin typeface="Franklin Gothic Medium" panose="020B0603020102020204" pitchFamily="34" charset="0"/>
              </a:rPr>
              <a:t>Multivariate Techniques with Business Applications</a:t>
            </a:r>
            <a:endParaRPr kumimoji="1" lang="zh-CN" altLang="en-US" sz="5400" cap="none" dirty="0">
              <a:latin typeface="Franklin Gothic Medium" panose="020B0603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F2B2FD-96C8-A741-8F67-348DEE87C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20715"/>
            <a:ext cx="7891272" cy="1069848"/>
          </a:xfrm>
        </p:spPr>
        <p:txBody>
          <a:bodyPr/>
          <a:lstStyle/>
          <a:p>
            <a:r>
              <a:rPr kumimoji="1" lang="en" altLang="zh-CN" dirty="0"/>
              <a:t>Instructor: </a:t>
            </a:r>
            <a:r>
              <a:rPr kumimoji="1" lang="en" altLang="zh-CN" dirty="0" err="1"/>
              <a:t>Dr.Lyu</a:t>
            </a:r>
            <a:r>
              <a:rPr kumimoji="1" lang="en" altLang="zh-CN" dirty="0"/>
              <a:t> </a:t>
            </a:r>
            <a:r>
              <a:rPr kumimoji="1" lang="zh-CN" altLang="en-US" dirty="0"/>
              <a:t>（吕伯君）</a:t>
            </a:r>
            <a:endParaRPr kumimoji="1" lang="en" altLang="zh-CN" dirty="0"/>
          </a:p>
          <a:p>
            <a:r>
              <a:rPr kumimoji="1" lang="en" altLang="zh-CN" dirty="0"/>
              <a:t>Teaching Assistant: Zhou </a:t>
            </a:r>
            <a:r>
              <a:rPr kumimoji="1" lang="en" altLang="zh-CN" dirty="0" err="1"/>
              <a:t>Yanan</a:t>
            </a:r>
            <a:r>
              <a:rPr kumimoji="1" lang="zh-CN" altLang="en-US" dirty="0"/>
              <a:t> （周亚楠）</a:t>
            </a:r>
          </a:p>
        </p:txBody>
      </p:sp>
    </p:spTree>
    <p:extLst>
      <p:ext uri="{BB962C8B-B14F-4D97-AF65-F5344CB8AC3E}">
        <p14:creationId xmlns:p14="http://schemas.microsoft.com/office/powerpoint/2010/main" val="219757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97871-6760-B44B-AFC7-22090771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74690"/>
            <a:ext cx="10058400" cy="5197510"/>
          </a:xfrm>
        </p:spPr>
        <p:txBody>
          <a:bodyPr/>
          <a:lstStyle/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：</a:t>
            </a:r>
            <a:r>
              <a:rPr kumimoji="1" lang="en" altLang="zh-CN" dirty="0"/>
              <a:t>Tu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Thu</a:t>
            </a:r>
            <a:r>
              <a:rPr kumimoji="1" lang="en" altLang="zh-CN" dirty="0"/>
              <a:t> 13:30 - 14:50</a:t>
            </a:r>
            <a:r>
              <a:rPr kumimoji="1" lang="en-US" altLang="zh-CN" dirty="0"/>
              <a:t>;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" altLang="zh-CN" dirty="0"/>
              <a:t>		</a:t>
            </a:r>
            <a:r>
              <a:rPr kumimoji="1" lang="zh-CN" altLang="en-US" dirty="0"/>
              <a:t>   </a:t>
            </a:r>
            <a:r>
              <a:rPr kumimoji="1" lang="en" altLang="zh-CN" dirty="0" err="1"/>
              <a:t>Zhi</a:t>
            </a:r>
            <a:r>
              <a:rPr kumimoji="1" lang="en" altLang="zh-CN" dirty="0"/>
              <a:t> Xin </a:t>
            </a:r>
            <a:r>
              <a:rPr kumimoji="1" lang="en" altLang="zh-CN" dirty="0" err="1"/>
              <a:t>Bldg</a:t>
            </a:r>
            <a:r>
              <a:rPr kumimoji="1" lang="en" altLang="zh-CN" dirty="0"/>
              <a:t> 102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Tutorial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：</a:t>
            </a:r>
            <a:r>
              <a:rPr kumimoji="1" lang="en" altLang="zh-CN" dirty="0"/>
              <a:t>Wed 18:00 - 18:50</a:t>
            </a:r>
            <a:r>
              <a:rPr kumimoji="1" lang="zh-CN" altLang="en-US" dirty="0"/>
              <a:t> 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en" altLang="zh-CN" dirty="0"/>
              <a:t>:00 - </a:t>
            </a:r>
            <a:r>
              <a:rPr kumimoji="1" lang="en-US" altLang="zh-CN" dirty="0"/>
              <a:t>20</a:t>
            </a:r>
            <a:r>
              <a:rPr kumimoji="1" lang="en" altLang="zh-CN" dirty="0"/>
              <a:t>:50</a:t>
            </a:r>
            <a:r>
              <a:rPr kumimoji="1" lang="en-US" altLang="zh-CN" dirty="0"/>
              <a:t>;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zh-CN" altLang="en-US" dirty="0"/>
              <a:t>                               </a:t>
            </a:r>
            <a:r>
              <a:rPr kumimoji="1" lang="en" altLang="zh-CN" dirty="0"/>
              <a:t>Teaching C </a:t>
            </a:r>
            <a:r>
              <a:rPr kumimoji="1" lang="en" altLang="zh-CN" dirty="0" err="1"/>
              <a:t>Bldg</a:t>
            </a:r>
            <a:r>
              <a:rPr kumimoji="1" lang="en" altLang="zh-CN" dirty="0"/>
              <a:t> 115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Office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hour</a:t>
            </a:r>
            <a:r>
              <a:rPr kumimoji="1" lang="zh-CN" altLang="en-US" dirty="0"/>
              <a:t>：</a:t>
            </a:r>
            <a:r>
              <a:rPr kumimoji="1" lang="en" altLang="zh-CN" dirty="0"/>
              <a:t> Wed </a:t>
            </a:r>
            <a:r>
              <a:rPr kumimoji="1" lang="en-US" altLang="zh-CN" dirty="0"/>
              <a:t>09</a:t>
            </a:r>
            <a:r>
              <a:rPr kumimoji="1" lang="en" altLang="zh-CN" dirty="0"/>
              <a:t>:00 - 1</a:t>
            </a:r>
            <a:r>
              <a:rPr kumimoji="1" lang="en-US" altLang="zh-CN" dirty="0"/>
              <a:t>2</a:t>
            </a:r>
            <a:r>
              <a:rPr kumimoji="1" lang="en" altLang="zh-CN" dirty="0"/>
              <a:t>:</a:t>
            </a:r>
            <a:r>
              <a:rPr kumimoji="1" lang="en-US" altLang="zh-CN" dirty="0"/>
              <a:t>0</a:t>
            </a:r>
            <a:r>
              <a:rPr kumimoji="1" lang="en" altLang="zh-CN" dirty="0"/>
              <a:t>0</a:t>
            </a:r>
            <a:r>
              <a:rPr kumimoji="1" lang="zh-CN" altLang="en-US" dirty="0"/>
              <a:t>  </a:t>
            </a:r>
            <a:r>
              <a:rPr kumimoji="1" lang="en" altLang="zh-CN" dirty="0"/>
              <a:t>or by appointments</a:t>
            </a:r>
            <a:r>
              <a:rPr kumimoji="1" lang="en-US" altLang="zh-CN" dirty="0"/>
              <a:t>;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zh-CN" altLang="en-US" dirty="0"/>
              <a:t>                             </a:t>
            </a:r>
            <a:r>
              <a:rPr kumimoji="1" lang="en" altLang="zh-CN" dirty="0"/>
              <a:t>Teaching D </a:t>
            </a:r>
            <a:r>
              <a:rPr kumimoji="1" lang="en" altLang="zh-CN" dirty="0" err="1"/>
              <a:t>Bldg</a:t>
            </a:r>
            <a:r>
              <a:rPr kumimoji="1" lang="en" altLang="zh-CN" dirty="0"/>
              <a:t> </a:t>
            </a:r>
            <a:r>
              <a:rPr kumimoji="1" lang="en-US" altLang="zh-CN" dirty="0"/>
              <a:t>207.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：</a:t>
            </a:r>
            <a:r>
              <a:rPr kumimoji="1" lang="en-US" altLang="zh-CN" dirty="0">
                <a:hlinkClick r:id="rId2"/>
              </a:rPr>
              <a:t>115010302@link.cuhk.edu.cn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lang="en-GB" altLang="zh-CN" u="sng" dirty="0">
                <a:hlinkClick r:id="rId3"/>
              </a:rPr>
              <a:t>yananzhou@link.cuhk.edu.cn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3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7B949-D715-2D48-80C6-D1C4F61E0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71" y="1058150"/>
            <a:ext cx="10058400" cy="40507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Zoom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Link: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-US" altLang="zh-CN" dirty="0"/>
              <a:t>Meeting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699 168 3237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Meeting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Password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540120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AFE11E-F177-2048-A470-18F1C56141BB}"/>
              </a:ext>
            </a:extLst>
          </p:cNvPr>
          <p:cNvSpPr/>
          <p:nvPr/>
        </p:nvSpPr>
        <p:spPr>
          <a:xfrm>
            <a:off x="1128765" y="1409843"/>
            <a:ext cx="4307393" cy="128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>
                <a:hlinkClick r:id="rId2"/>
              </a:rPr>
              <a:t>https://</a:t>
            </a:r>
            <a:r>
              <a:rPr kumimoji="1" lang="en" altLang="zh-CN" dirty="0" err="1">
                <a:hlinkClick r:id="rId2"/>
              </a:rPr>
              <a:t>cuhk-edu-cn.zoom.com.cn</a:t>
            </a:r>
            <a:r>
              <a:rPr kumimoji="1" lang="en" altLang="zh-CN" dirty="0">
                <a:hlinkClick r:id="rId2"/>
              </a:rPr>
              <a:t>/j/6991683237?pwd=ZlhNb2d6VzNQNlJZZmR1KythOC9aZz09</a:t>
            </a:r>
            <a:endParaRPr kumimoji="1" lang="e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4A5F4F-0950-9843-B21B-72A50EBBE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29" b="15429"/>
          <a:stretch/>
        </p:blipFill>
        <p:spPr>
          <a:xfrm>
            <a:off x="7183927" y="1640955"/>
            <a:ext cx="3652189" cy="47417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6F5E73B-0B74-6E4C-8B90-BC89C3A1CA07}"/>
              </a:ext>
            </a:extLst>
          </p:cNvPr>
          <p:cNvSpPr txBox="1">
            <a:spLocks/>
          </p:cNvSpPr>
          <p:nvPr/>
        </p:nvSpPr>
        <p:spPr>
          <a:xfrm>
            <a:off x="6839277" y="1058150"/>
            <a:ext cx="2415256" cy="58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Wechat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706325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34</TotalTime>
  <Words>144</Words>
  <Application>Microsoft Macintosh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Franklin Gothic Medium</vt:lpstr>
      <vt:lpstr>Rockwell</vt:lpstr>
      <vt:lpstr>Rockwell Condensed</vt:lpstr>
      <vt:lpstr>Rockwell Extra Bold</vt:lpstr>
      <vt:lpstr>Wingdings</vt:lpstr>
      <vt:lpstr>木材纹理</vt:lpstr>
      <vt:lpstr>Tutorial of STA4002   Multivariate Techniques with Business Applications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STA4002   Multivariate Techniques with Business Applications</dc:title>
  <dc:creator>周 亚楠</dc:creator>
  <cp:lastModifiedBy>周 亚楠</cp:lastModifiedBy>
  <cp:revision>4</cp:revision>
  <dcterms:created xsi:type="dcterms:W3CDTF">2021-01-19T04:28:37Z</dcterms:created>
  <dcterms:modified xsi:type="dcterms:W3CDTF">2021-01-19T05:02:48Z</dcterms:modified>
</cp:coreProperties>
</file>