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7" r:id="rId3"/>
    <p:sldId id="262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12/6/2023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dataset/320/student+performa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Students Math Scores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58408"/>
            <a:ext cx="9604310" cy="671803"/>
          </a:xfrm>
        </p:spPr>
        <p:txBody>
          <a:bodyPr>
            <a:normAutofit/>
          </a:bodyPr>
          <a:lstStyle/>
          <a:p>
            <a:r>
              <a:rPr lang="en-US" dirty="0"/>
              <a:t>Adrean Tejeda</a:t>
            </a:r>
          </a:p>
          <a:p>
            <a:r>
              <a:rPr lang="en-US" dirty="0"/>
              <a:t>Bana320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Step 1: Data/Business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r>
              <a:rPr lang="en-US" dirty="0">
                <a:latin typeface="Arial" panose="020B0604020202020204" pitchFamily="34" charset="0"/>
              </a:rPr>
              <a:t>F</a:t>
            </a:r>
            <a:r>
              <a:rPr lang="en-US" b="0" i="0" dirty="0">
                <a:effectLst/>
                <a:latin typeface="Arial" panose="020B0604020202020204" pitchFamily="34" charset="0"/>
              </a:rPr>
              <a:t>ailures- </a:t>
            </a: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303030"/>
                </a:solidFill>
                <a:effectLst/>
              </a:rPr>
              <a:t>umber of past class failures</a:t>
            </a:r>
            <a:r>
              <a:rPr lang="en-US" b="0" i="0" dirty="0">
                <a:effectLst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(Independent Variable)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Medu</a:t>
            </a:r>
            <a:r>
              <a:rPr lang="en-US" b="0" i="0" dirty="0">
                <a:effectLst/>
                <a:latin typeface="Arial" panose="020B0604020202020204" pitchFamily="34" charset="0"/>
              </a:rPr>
              <a:t>- Mothers </a:t>
            </a:r>
            <a:r>
              <a:rPr lang="en-US" dirty="0">
                <a:latin typeface="Arial" panose="020B0604020202020204" pitchFamily="34" charset="0"/>
              </a:rPr>
              <a:t>E</a:t>
            </a:r>
            <a:r>
              <a:rPr lang="en-US" b="0" i="0" dirty="0">
                <a:effectLst/>
                <a:latin typeface="Arial" panose="020B0604020202020204" pitchFamily="34" charset="0"/>
              </a:rPr>
              <a:t>ducation (Independent Variable)</a:t>
            </a:r>
            <a:endParaRPr lang="en-US" dirty="0"/>
          </a:p>
          <a:p>
            <a:r>
              <a:rPr lang="en-US" dirty="0" err="1">
                <a:latin typeface="Arial" panose="020B0604020202020204" pitchFamily="34" charset="0"/>
              </a:rPr>
              <a:t>Goout</a:t>
            </a:r>
            <a:r>
              <a:rPr lang="en-US" dirty="0">
                <a:latin typeface="Arial" panose="020B0604020202020204" pitchFamily="34" charset="0"/>
              </a:rPr>
              <a:t>- G</a:t>
            </a:r>
            <a:r>
              <a:rPr lang="en-US" b="0" i="0" dirty="0">
                <a:effectLst/>
                <a:latin typeface="Arial" panose="020B0604020202020204" pitchFamily="34" charset="0"/>
              </a:rPr>
              <a:t>oing out (Independent Variable)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G3- Final Score (Target/ Dependent Variable)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Data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E4F42-83B7-D464-B4DF-438B9EB5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03030"/>
                </a:solidFill>
                <a:latin typeface="ui-sans-serif"/>
              </a:rPr>
              <a:t>‘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GP’ Gabriel Pereira School , ‘MS’ Mousinho da Silveira</a:t>
            </a:r>
          </a:p>
          <a:p>
            <a:r>
              <a:rPr lang="en-US" dirty="0">
                <a:hlinkClick r:id="rId2"/>
              </a:rPr>
              <a:t>https://archive.ics.uci.edu/dataset/320/student+performance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D5269-EA36-D3FE-034E-CF34D6DAC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7" y="2800349"/>
            <a:ext cx="11402008" cy="35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DCCD-B73A-192E-99D6-C0219697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2556"/>
            <a:ext cx="9601200" cy="1156996"/>
          </a:xfrm>
        </p:spPr>
        <p:txBody>
          <a:bodyPr/>
          <a:lstStyle/>
          <a:p>
            <a:r>
              <a:rPr lang="en-US" dirty="0"/>
              <a:t>Step 2: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16C3-D781-882F-7366-D947CCAB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79391"/>
            <a:ext cx="9601200" cy="4011809"/>
          </a:xfrm>
        </p:spPr>
        <p:txBody>
          <a:bodyPr/>
          <a:lstStyle/>
          <a:p>
            <a:r>
              <a:rPr lang="en-US" dirty="0"/>
              <a:t>Check for outliers</a:t>
            </a:r>
          </a:p>
          <a:p>
            <a:r>
              <a:rPr lang="en-US" dirty="0"/>
              <a:t>Check for missing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923FA-A988-CC26-101E-68F439E2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6034"/>
            <a:ext cx="4721290" cy="4011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0C6D4-23ED-C17A-758F-43724CC5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449" y="2737331"/>
            <a:ext cx="4721290" cy="3747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995F35-9F8D-3464-1350-C349C951E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331" y="2728000"/>
            <a:ext cx="5004318" cy="37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28B5-EB92-65AF-560A-5D973ED6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Modeling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5C9B9-DFDE-516B-4F85-47AE1D5AB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799" y="1884363"/>
            <a:ext cx="8846213" cy="39068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59880F-1C3D-1D48-8099-CA8CA8AEE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7845"/>
            <a:ext cx="5791702" cy="32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B619-6CB8-06C4-B976-B0C16EAB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671A-778F-50CB-BC58-A73904E5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G3(Final Score)= Intercept </a:t>
            </a:r>
            <a:r>
              <a:rPr lang="en-US" b="0" i="0" dirty="0">
                <a:solidFill>
                  <a:srgbClr val="212121"/>
                </a:solidFill>
                <a:effectLst/>
              </a:rPr>
              <a:t>-1.938 x failures</a:t>
            </a:r>
            <a:r>
              <a:rPr lang="en-US" dirty="0">
                <a:solidFill>
                  <a:srgbClr val="212121"/>
                </a:solidFill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</a:rPr>
              <a:t>+0.675 x mother education -0.503 x going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AEBB-8EB5-1868-8D8E-B1930DDA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Data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CEA99-E0FA-6424-BB0F-70058AD0D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98" y="1744824"/>
            <a:ext cx="6615403" cy="44475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FF4ED-D830-C170-B410-38E377B1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399" y="1646238"/>
            <a:ext cx="5761601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7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257C-2F97-5F9D-B8BA-1EFCCFC0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292514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334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493</TotalTime>
  <Words>135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ui-sans-serif</vt:lpstr>
      <vt:lpstr>Diamond Grid 16x9</vt:lpstr>
      <vt:lpstr>Students Math Scores Linear Regression</vt:lpstr>
      <vt:lpstr>Step 1: Data/Business Understanding</vt:lpstr>
      <vt:lpstr>Step 2: Data preparation</vt:lpstr>
      <vt:lpstr>Step 2: Data preparation</vt:lpstr>
      <vt:lpstr>Step 3: Modeling Linear Regression</vt:lpstr>
      <vt:lpstr>Step 3: Modeling</vt:lpstr>
      <vt:lpstr>Step 4: Data Insights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Math Scores Linear Regression</dc:title>
  <dc:creator>Adrean Tejeda</dc:creator>
  <cp:lastModifiedBy>Adrean Tejeda</cp:lastModifiedBy>
  <cp:revision>14</cp:revision>
  <dcterms:created xsi:type="dcterms:W3CDTF">2023-12-04T23:05:27Z</dcterms:created>
  <dcterms:modified xsi:type="dcterms:W3CDTF">2023-12-06T21:55:11Z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