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13FC4E-0CD6-29CF-0FA7-DC6B54F8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0080"/>
            <a:ext cx="12192000" cy="3042920"/>
          </a:xfrm>
        </p:spPr>
        <p:txBody>
          <a:bodyPr>
            <a:noAutofit/>
          </a:bodyPr>
          <a:lstStyle/>
          <a:p>
            <a:pPr algn="ctr"/>
            <a:r>
              <a:rPr lang="hu-HU" sz="4000" u="sng" dirty="0" err="1"/>
              <a:t>Cubic</a:t>
            </a:r>
            <a:r>
              <a:rPr lang="hu-HU" sz="4000" u="sng" dirty="0"/>
              <a:t> darts</a:t>
            </a:r>
            <a:br>
              <a:rPr lang="hu-HU" sz="4000" dirty="0"/>
            </a:br>
            <a:br>
              <a:rPr lang="hu-HU" sz="4000" dirty="0"/>
            </a:br>
            <a:r>
              <a:rPr lang="en-US" sz="4000" dirty="0"/>
              <a:t>Galactic Games: Fun in a Microgravity Environment!</a:t>
            </a:r>
            <a:br>
              <a:rPr lang="en-US" sz="4000" dirty="0"/>
            </a:b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11398C-E5F0-8F79-1237-C92116EB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991" y="4425255"/>
            <a:ext cx="2148015" cy="1408176"/>
          </a:xfrm>
        </p:spPr>
        <p:txBody>
          <a:bodyPr/>
          <a:lstStyle/>
          <a:p>
            <a:pPr algn="ctr"/>
            <a:r>
              <a:rPr lang="hu-HU" dirty="0"/>
              <a:t>Angyal Sándor</a:t>
            </a:r>
          </a:p>
          <a:p>
            <a:pPr algn="ctr"/>
            <a:r>
              <a:rPr lang="hu-HU" dirty="0"/>
              <a:t>Fekete Adrián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151F813-B565-7ACA-1021-DE0C7C1EAB18}"/>
              </a:ext>
            </a:extLst>
          </p:cNvPr>
          <p:cNvSpPr txBox="1"/>
          <p:nvPr/>
        </p:nvSpPr>
        <p:spPr>
          <a:xfrm>
            <a:off x="4902211" y="3840480"/>
            <a:ext cx="2387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u="sng" dirty="0">
                <a:latin typeface="+mj-lt"/>
              </a:rPr>
              <a:t>FELLOW KIDS</a:t>
            </a:r>
          </a:p>
        </p:txBody>
      </p:sp>
    </p:spTree>
    <p:extLst>
      <p:ext uri="{BB962C8B-B14F-4D97-AF65-F5344CB8AC3E}">
        <p14:creationId xmlns:p14="http://schemas.microsoft.com/office/powerpoint/2010/main" val="22033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98D8C-FD26-9051-B94A-8B1BCC05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257" y="609600"/>
            <a:ext cx="3485485" cy="1456267"/>
          </a:xfrm>
        </p:spPr>
        <p:txBody>
          <a:bodyPr/>
          <a:lstStyle/>
          <a:p>
            <a:pPr algn="ctr"/>
            <a:r>
              <a:rPr lang="hu-HU" dirty="0"/>
              <a:t>BASE IDEA</a:t>
            </a:r>
          </a:p>
        </p:txBody>
      </p:sp>
      <p:pic>
        <p:nvPicPr>
          <p:cNvPr id="12" name="Tartalom helye 11" descr="A képen szöveg, szimbólum látható&#10;&#10;Automatikusan generált leírás">
            <a:extLst>
              <a:ext uri="{FF2B5EF4-FFF2-40B4-BE49-F238E27FC236}">
                <a16:creationId xmlns:a16="http://schemas.microsoft.com/office/drawing/2014/main" id="{42EB9E82-241D-3E28-34A0-68CF6E67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19151" y="3037287"/>
            <a:ext cx="335213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 descr="A képen vázlat, rajz, Vonalas grafika, clipart látható&#10;&#10;Automatikusan generált leírás">
            <a:extLst>
              <a:ext uri="{FF2B5EF4-FFF2-40B4-BE49-F238E27FC236}">
                <a16:creationId xmlns:a16="http://schemas.microsoft.com/office/drawing/2014/main" id="{1D4B8E90-ACD5-E75E-AC08-6BCF5E5E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41" y="3142511"/>
            <a:ext cx="4312282" cy="3105889"/>
          </a:xfrm>
          <a:prstGeom prst="rect">
            <a:avLst/>
          </a:prstGeom>
        </p:spPr>
      </p:pic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C23110C0-4880-4E6A-6B71-87730B0F37B8}"/>
              </a:ext>
            </a:extLst>
          </p:cNvPr>
          <p:cNvSpPr/>
          <p:nvPr/>
        </p:nvSpPr>
        <p:spPr>
          <a:xfrm>
            <a:off x="4695825" y="4791075"/>
            <a:ext cx="1800225" cy="70485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9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B4B13-5D27-337C-9902-27BE0B2A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CUBIC DARTS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15FE2B7F-7DCF-F26C-ACE9-E500D6F4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36" y="2602041"/>
            <a:ext cx="4007311" cy="1653917"/>
          </a:xfrm>
        </p:spPr>
        <p:txBody>
          <a:bodyPr anchor="t">
            <a:normAutofit/>
          </a:bodyPr>
          <a:lstStyle/>
          <a:p>
            <a:r>
              <a:rPr lang="hu-HU" sz="2400" dirty="0" err="1"/>
              <a:t>Two-person</a:t>
            </a:r>
            <a:r>
              <a:rPr lang="hu-HU" sz="2400" dirty="0"/>
              <a:t> game</a:t>
            </a:r>
          </a:p>
          <a:p>
            <a:r>
              <a:rPr lang="hu-HU" sz="2400" dirty="0" err="1"/>
              <a:t>Microgravity</a:t>
            </a:r>
            <a:r>
              <a:rPr lang="hu-HU" sz="2400" dirty="0"/>
              <a:t> </a:t>
            </a:r>
            <a:r>
              <a:rPr lang="hu-HU" sz="2400" dirty="0" err="1"/>
              <a:t>friendly</a:t>
            </a:r>
            <a:endParaRPr lang="hu-HU" sz="2400" dirty="0"/>
          </a:p>
          <a:p>
            <a:r>
              <a:rPr lang="hu-HU" sz="2400" dirty="0" err="1"/>
              <a:t>Physical</a:t>
            </a:r>
            <a:r>
              <a:rPr lang="hu-HU" sz="2400" dirty="0"/>
              <a:t> and </a:t>
            </a:r>
            <a:r>
              <a:rPr lang="hu-HU" sz="2400" dirty="0" err="1"/>
              <a:t>mental</a:t>
            </a:r>
            <a:r>
              <a:rPr lang="hu-HU" sz="2400" dirty="0"/>
              <a:t> </a:t>
            </a:r>
            <a:r>
              <a:rPr lang="hu-HU" sz="2400" dirty="0" err="1"/>
              <a:t>activity</a:t>
            </a:r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37A36E9-D3CE-8D51-3468-BB60F60B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05" y="1882517"/>
            <a:ext cx="6255559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872380-675E-356D-114A-7C9C410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74" y="304555"/>
            <a:ext cx="9417051" cy="1003300"/>
          </a:xfrm>
        </p:spPr>
        <p:txBody>
          <a:bodyPr/>
          <a:lstStyle/>
          <a:p>
            <a:pPr algn="ctr"/>
            <a:r>
              <a:rPr lang="hu-HU" dirty="0"/>
              <a:t>WHAT YOU NEED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3849A40-4074-60F4-6396-ACD8C5D9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1" y="1727945"/>
            <a:ext cx="4229100" cy="459325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0F60F12-B724-BB52-57D6-7C08E32F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44" y="1727945"/>
            <a:ext cx="2808611" cy="4593250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E979AE40-A9AB-0C33-2649-BD8F04F7B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55" y="1727945"/>
            <a:ext cx="2718024" cy="45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3A170-4C72-3E2C-0D47-566FD13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table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9AF96-BA2B-9750-8D29-516B8EF9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1895179"/>
            <a:ext cx="2889502" cy="3649133"/>
          </a:xfrm>
        </p:spPr>
        <p:txBody>
          <a:bodyPr>
            <a:normAutofit/>
          </a:bodyPr>
          <a:lstStyle/>
          <a:p>
            <a:r>
              <a:rPr lang="hu-HU" sz="2400" dirty="0" err="1"/>
              <a:t>Modular</a:t>
            </a:r>
            <a:r>
              <a:rPr lang="hu-HU" sz="2400" dirty="0"/>
              <a:t> </a:t>
            </a:r>
            <a:r>
              <a:rPr lang="hu-HU" sz="2400" dirty="0" err="1"/>
              <a:t>parts</a:t>
            </a:r>
            <a:endParaRPr lang="hu-HU" sz="2400" dirty="0"/>
          </a:p>
          <a:p>
            <a:r>
              <a:rPr lang="hu-HU" sz="2400" dirty="0" err="1"/>
              <a:t>Programmable</a:t>
            </a:r>
            <a:endParaRPr lang="hu-HU" sz="2400" dirty="0"/>
          </a:p>
          <a:p>
            <a:r>
              <a:rPr lang="hu-HU" sz="2400" dirty="0" err="1"/>
              <a:t>Compact</a:t>
            </a:r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8240B31-6411-3D00-2740-01E94305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05" y="1544961"/>
            <a:ext cx="5386788" cy="452025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3172E4C-D326-AA83-E4A4-9BD25611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4057857"/>
            <a:ext cx="2809234" cy="2007361"/>
          </a:xfrm>
          <a:prstGeom prst="rect">
            <a:avLst/>
          </a:prstGeom>
        </p:spPr>
      </p:pic>
      <p:pic>
        <p:nvPicPr>
          <p:cNvPr id="13" name="Kép 12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97B83CA1-E306-63E1-6C81-900A34514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2" y="1544961"/>
            <a:ext cx="2809234" cy="23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FB0FA4-986C-D11C-5113-A2BB936B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IT WORKS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5C994C-3214-F5EC-C648-39D541E3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24224" cy="3649133"/>
          </a:xfrm>
        </p:spPr>
        <p:txBody>
          <a:bodyPr>
            <a:normAutofit/>
          </a:bodyPr>
          <a:lstStyle/>
          <a:p>
            <a:r>
              <a:rPr lang="hu-HU" sz="2400" dirty="0" err="1"/>
              <a:t>Laser-based</a:t>
            </a:r>
            <a:r>
              <a:rPr lang="hu-HU" sz="2400" dirty="0"/>
              <a:t> </a:t>
            </a:r>
            <a:r>
              <a:rPr lang="hu-HU" sz="2400" dirty="0" err="1"/>
              <a:t>sensing</a:t>
            </a:r>
            <a:endParaRPr lang="hu-HU" sz="2400" dirty="0"/>
          </a:p>
          <a:p>
            <a:r>
              <a:rPr lang="hu-HU" sz="2400" dirty="0" err="1"/>
              <a:t>Creative</a:t>
            </a:r>
            <a:r>
              <a:rPr lang="hu-HU" sz="2400" dirty="0"/>
              <a:t> </a:t>
            </a:r>
            <a:r>
              <a:rPr lang="hu-HU" sz="2400" dirty="0" err="1"/>
              <a:t>modes</a:t>
            </a:r>
            <a:endParaRPr lang="hu-HU" sz="2400" dirty="0"/>
          </a:p>
          <a:p>
            <a:endParaRPr lang="hu-HU" sz="24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F2BB272-D2C9-6D63-07FF-5BF87320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17683"/>
            <a:ext cx="4824816" cy="45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5C32D-01D4-5837-871D-806F9D4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BENEFITS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CB06B2-2437-BD1B-BA6A-5D530988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Team </a:t>
            </a:r>
            <a:r>
              <a:rPr lang="hu-HU" sz="2400" dirty="0" err="1"/>
              <a:t>builder</a:t>
            </a:r>
            <a:r>
              <a:rPr lang="hu-HU" sz="2400" dirty="0"/>
              <a:t>, </a:t>
            </a:r>
            <a:r>
              <a:rPr lang="hu-HU" sz="2400" dirty="0" err="1"/>
              <a:t>stress</a:t>
            </a:r>
            <a:r>
              <a:rPr lang="hu-HU" sz="2400" dirty="0"/>
              <a:t> management</a:t>
            </a:r>
          </a:p>
          <a:p>
            <a:r>
              <a:rPr lang="hu-HU" sz="2400" dirty="0" err="1"/>
              <a:t>Physical</a:t>
            </a:r>
            <a:r>
              <a:rPr lang="hu-HU" sz="2400" dirty="0"/>
              <a:t> </a:t>
            </a:r>
            <a:r>
              <a:rPr lang="hu-HU" sz="2400" dirty="0" err="1"/>
              <a:t>activity</a:t>
            </a:r>
            <a:endParaRPr lang="hu-HU" sz="2400" dirty="0"/>
          </a:p>
          <a:p>
            <a:r>
              <a:rPr lang="hu-HU" sz="2400" dirty="0"/>
              <a:t>Visual </a:t>
            </a:r>
            <a:r>
              <a:rPr lang="hu-HU" sz="2400" dirty="0" err="1"/>
              <a:t>coordination</a:t>
            </a:r>
            <a:r>
              <a:rPr lang="hu-HU" sz="2400" dirty="0"/>
              <a:t> </a:t>
            </a:r>
            <a:r>
              <a:rPr lang="hu-HU" sz="2400" dirty="0" err="1"/>
              <a:t>development</a:t>
            </a:r>
            <a:endParaRPr lang="hu-HU" sz="2400" dirty="0"/>
          </a:p>
          <a:p>
            <a:r>
              <a:rPr lang="hu-HU" sz="2400" dirty="0"/>
              <a:t>Research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astronaut</a:t>
            </a:r>
            <a:r>
              <a:rPr lang="hu-HU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922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1563</TotalTime>
  <Words>63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Cubic darts  Galactic Games: Fun in a Microgravity Environment! </vt:lpstr>
      <vt:lpstr>BASE IDEA</vt:lpstr>
      <vt:lpstr>CUBIC DARTS</vt:lpstr>
      <vt:lpstr>WHAT YOU NEED</vt:lpstr>
      <vt:lpstr>The table</vt:lpstr>
      <vt:lpstr>HOW IT WORKS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Fekete Adrián</dc:creator>
  <cp:lastModifiedBy>Fekete Adrián</cp:lastModifiedBy>
  <cp:revision>20</cp:revision>
  <dcterms:created xsi:type="dcterms:W3CDTF">2024-10-05T09:33:40Z</dcterms:created>
  <dcterms:modified xsi:type="dcterms:W3CDTF">2024-10-06T12:02:56Z</dcterms:modified>
</cp:coreProperties>
</file>