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13FC4E-0CD6-29CF-0FA7-DC6B54F8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61536"/>
            <a:ext cx="7197726" cy="2421464"/>
          </a:xfrm>
        </p:spPr>
        <p:txBody>
          <a:bodyPr/>
          <a:lstStyle/>
          <a:p>
            <a:r>
              <a:rPr lang="hu-HU" dirty="0" err="1"/>
              <a:t>Cube</a:t>
            </a:r>
            <a:r>
              <a:rPr lang="hu-HU" dirty="0"/>
              <a:t> darts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11398C-E5F0-8F79-1237-C92116EB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057119"/>
            <a:ext cx="7197726" cy="1405467"/>
          </a:xfrm>
        </p:spPr>
        <p:txBody>
          <a:bodyPr/>
          <a:lstStyle/>
          <a:p>
            <a:r>
              <a:rPr lang="hu-HU" dirty="0"/>
              <a:t>Angyal Sándor</a:t>
            </a:r>
          </a:p>
          <a:p>
            <a:r>
              <a:rPr lang="hu-HU" dirty="0"/>
              <a:t>Fekete Adrián</a:t>
            </a:r>
          </a:p>
        </p:txBody>
      </p:sp>
    </p:spTree>
    <p:extLst>
      <p:ext uri="{BB962C8B-B14F-4D97-AF65-F5344CB8AC3E}">
        <p14:creationId xmlns:p14="http://schemas.microsoft.com/office/powerpoint/2010/main" val="220339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98D8C-FD26-9051-B94A-8B1BCC05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257" y="609600"/>
            <a:ext cx="3485485" cy="1456267"/>
          </a:xfrm>
        </p:spPr>
        <p:txBody>
          <a:bodyPr/>
          <a:lstStyle/>
          <a:p>
            <a:pPr algn="ctr"/>
            <a:r>
              <a:rPr lang="hu-HU" dirty="0"/>
              <a:t>BASE IDEA</a:t>
            </a:r>
          </a:p>
        </p:txBody>
      </p:sp>
      <p:pic>
        <p:nvPicPr>
          <p:cNvPr id="12" name="Tartalom helye 11" descr="A képen szöveg, szimbólum látható&#10;&#10;Automatikusan generált leírás">
            <a:extLst>
              <a:ext uri="{FF2B5EF4-FFF2-40B4-BE49-F238E27FC236}">
                <a16:creationId xmlns:a16="http://schemas.microsoft.com/office/drawing/2014/main" id="{42EB9E82-241D-3E28-34A0-68CF6E67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19151" y="3037287"/>
            <a:ext cx="3352135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Kép 13" descr="A képen vázlat, rajz, Vonalas grafika, clipart látható&#10;&#10;Automatikusan generált leírás">
            <a:extLst>
              <a:ext uri="{FF2B5EF4-FFF2-40B4-BE49-F238E27FC236}">
                <a16:creationId xmlns:a16="http://schemas.microsoft.com/office/drawing/2014/main" id="{1D4B8E90-ACD5-E75E-AC08-6BCF5E5E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41" y="3142511"/>
            <a:ext cx="4312282" cy="3105889"/>
          </a:xfrm>
          <a:prstGeom prst="rect">
            <a:avLst/>
          </a:prstGeom>
        </p:spPr>
      </p:pic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C23110C0-4880-4E6A-6B71-87730B0F37B8}"/>
              </a:ext>
            </a:extLst>
          </p:cNvPr>
          <p:cNvSpPr/>
          <p:nvPr/>
        </p:nvSpPr>
        <p:spPr>
          <a:xfrm>
            <a:off x="4695825" y="4791075"/>
            <a:ext cx="1800225" cy="70485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20E8CC1-7F58-F154-1938-FA380E02490E}"/>
              </a:ext>
            </a:extLst>
          </p:cNvPr>
          <p:cNvSpPr txBox="1"/>
          <p:nvPr/>
        </p:nvSpPr>
        <p:spPr>
          <a:xfrm>
            <a:off x="4529137" y="43261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MAKE IT SAFE OFC</a:t>
            </a:r>
          </a:p>
        </p:txBody>
      </p:sp>
    </p:spTree>
    <p:extLst>
      <p:ext uri="{BB962C8B-B14F-4D97-AF65-F5344CB8AC3E}">
        <p14:creationId xmlns:p14="http://schemas.microsoft.com/office/powerpoint/2010/main" val="12289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B4B13-5D27-337C-9902-27BE0B2A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PLAY CUBIC DARTS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15FE2B7F-7DCF-F26C-ACE9-E500D6F4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007311" cy="4304334"/>
          </a:xfrm>
        </p:spPr>
        <p:txBody>
          <a:bodyPr/>
          <a:lstStyle/>
          <a:p>
            <a:r>
              <a:rPr lang="hu-HU" dirty="0"/>
              <a:t>Juttasd át a golyót a táblán</a:t>
            </a:r>
          </a:p>
          <a:p>
            <a:r>
              <a:rPr lang="hu-HU" dirty="0"/>
              <a:t>Emeljük ki az ütőt és a labdát (de ne nagyon), mert addig erről nem volt szó</a:t>
            </a:r>
          </a:p>
          <a:p>
            <a:r>
              <a:rPr lang="hu-HU" dirty="0"/>
              <a:t>Dartsnak megfelelő pontozás, vagy egyéni játék létrehozása a világítással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37A36E9-D3CE-8D51-3468-BB60F60B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05" y="1882517"/>
            <a:ext cx="6255559" cy="4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872380-675E-356D-114A-7C9C4109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474" y="304555"/>
            <a:ext cx="9417051" cy="1003300"/>
          </a:xfrm>
        </p:spPr>
        <p:txBody>
          <a:bodyPr/>
          <a:lstStyle/>
          <a:p>
            <a:pPr algn="ctr"/>
            <a:r>
              <a:rPr lang="hu-HU" dirty="0"/>
              <a:t>WHAT YOU NEED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3849A40-4074-60F4-6396-ACD8C5D9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1" y="1727945"/>
            <a:ext cx="4229100" cy="459325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D0F60F12-B724-BB52-57D6-7C08E32F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44" y="1727945"/>
            <a:ext cx="2808611" cy="4593250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E979AE40-A9AB-0C33-2649-BD8F04F7B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55" y="1727945"/>
            <a:ext cx="2718024" cy="45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3A170-4C72-3E2C-0D47-566FD13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table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9AF96-BA2B-9750-8D29-516B8EF9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00436" cy="3649133"/>
          </a:xfrm>
        </p:spPr>
        <p:txBody>
          <a:bodyPr/>
          <a:lstStyle/>
          <a:p>
            <a:r>
              <a:rPr lang="hu-HU" dirty="0"/>
              <a:t>Az elemeket úgy rakod össze ahogy akarod</a:t>
            </a:r>
          </a:p>
          <a:p>
            <a:r>
              <a:rPr lang="hu-HU" dirty="0"/>
              <a:t>Tudnak az elemek világítani</a:t>
            </a:r>
          </a:p>
          <a:p>
            <a:r>
              <a:rPr lang="hu-HU" dirty="0"/>
              <a:t>Könnyen szétszedhető, kis helyen elfér</a:t>
            </a:r>
          </a:p>
          <a:p>
            <a:r>
              <a:rPr lang="hu-HU" dirty="0"/>
              <a:t>Programozd a saját játékszabályaid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8240B31-6411-3D00-2740-01E94305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716029"/>
            <a:ext cx="5386788" cy="45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FB0FA4-986C-D11C-5113-A2BB936B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IT WORKS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5C994C-3214-F5EC-C648-39D541E3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24224" cy="3649133"/>
          </a:xfrm>
        </p:spPr>
        <p:txBody>
          <a:bodyPr/>
          <a:lstStyle/>
          <a:p>
            <a:r>
              <a:rPr lang="hu-HU" dirty="0"/>
              <a:t>Lyukacsosak az elemek, </a:t>
            </a:r>
            <a:r>
              <a:rPr lang="hu-HU" dirty="0" err="1"/>
              <a:t>ergó</a:t>
            </a:r>
            <a:r>
              <a:rPr lang="hu-HU" dirty="0"/>
              <a:t> átlát rajta a lézer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F2BB272-D2C9-6D63-07FF-5BF87320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17683"/>
            <a:ext cx="4824816" cy="45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5C32D-01D4-5837-871D-806F9D49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goods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CB06B2-2437-BD1B-BA6A-5D530988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nem csak szórakozásra alkalmas, hanem remek a koordinációs képességek fejlesztésére</a:t>
            </a:r>
          </a:p>
          <a:p>
            <a:r>
              <a:rPr lang="hu-HU" dirty="0"/>
              <a:t>A játékok alapján felmérést/kutatást lehet megállapítani egy asztronauta képességeiről</a:t>
            </a:r>
          </a:p>
          <a:p>
            <a:r>
              <a:rPr lang="hu-HU" dirty="0"/>
              <a:t>Mozognak az asztronauták</a:t>
            </a:r>
          </a:p>
          <a:p>
            <a:r>
              <a:rPr lang="hu-HU" dirty="0"/>
              <a:t>Csapatépítő, feszültségkezelő</a:t>
            </a:r>
          </a:p>
        </p:txBody>
      </p:sp>
    </p:spTree>
    <p:extLst>
      <p:ext uri="{BB962C8B-B14F-4D97-AF65-F5344CB8AC3E}">
        <p14:creationId xmlns:p14="http://schemas.microsoft.com/office/powerpoint/2010/main" val="299922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1398</TotalTime>
  <Words>120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Égi</vt:lpstr>
      <vt:lpstr>Cube darts</vt:lpstr>
      <vt:lpstr>BASE IDEA</vt:lpstr>
      <vt:lpstr>HOW TO PLAY CUBIC DARTS</vt:lpstr>
      <vt:lpstr>WHAT YOU NEED</vt:lpstr>
      <vt:lpstr>The table</vt:lpstr>
      <vt:lpstr>HOW IT WORKS</vt:lpstr>
      <vt:lpstr>goods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Fekete Adrián</dc:creator>
  <cp:lastModifiedBy>Fekete Adrián</cp:lastModifiedBy>
  <cp:revision>12</cp:revision>
  <dcterms:created xsi:type="dcterms:W3CDTF">2024-10-05T09:33:40Z</dcterms:created>
  <dcterms:modified xsi:type="dcterms:W3CDTF">2024-10-06T08:53:49Z</dcterms:modified>
</cp:coreProperties>
</file>