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58" autoAdjust="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BDF53CF-F09E-48F1-9586-019C408E807B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AF6D520-60E4-4ACF-962C-72BF9842218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53CF-F09E-48F1-9586-019C408E807B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D520-60E4-4ACF-962C-72BF98422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9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53CF-F09E-48F1-9586-019C408E807B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D520-60E4-4ACF-962C-72BF9842218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20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53CF-F09E-48F1-9586-019C408E807B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D520-60E4-4ACF-962C-72BF9842218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0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53CF-F09E-48F1-9586-019C408E807B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D520-60E4-4ACF-962C-72BF98422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643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53CF-F09E-48F1-9586-019C408E807B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D520-60E4-4ACF-962C-72BF984221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203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53CF-F09E-48F1-9586-019C408E807B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D520-60E4-4ACF-962C-72BF9842218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084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53CF-F09E-48F1-9586-019C408E807B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D520-60E4-4ACF-962C-72BF9842218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40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53CF-F09E-48F1-9586-019C408E807B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D520-60E4-4ACF-962C-72BF9842218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3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53CF-F09E-48F1-9586-019C408E807B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D520-60E4-4ACF-962C-72BF98422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4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53CF-F09E-48F1-9586-019C408E807B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D520-60E4-4ACF-962C-72BF9842218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2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53CF-F09E-48F1-9586-019C408E807B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D520-60E4-4ACF-962C-72BF98422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4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53CF-F09E-48F1-9586-019C408E807B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D520-60E4-4ACF-962C-72BF9842218D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21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53CF-F09E-48F1-9586-019C408E807B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D520-60E4-4ACF-962C-72BF9842218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79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53CF-F09E-48F1-9586-019C408E807B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D520-60E4-4ACF-962C-72BF98422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88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53CF-F09E-48F1-9586-019C408E807B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D520-60E4-4ACF-962C-72BF9842218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53CF-F09E-48F1-9586-019C408E807B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D520-60E4-4ACF-962C-72BF98422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33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DF53CF-F09E-48F1-9586-019C408E807B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F6D520-60E4-4ACF-962C-72BF98422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91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B2C75-05C7-468D-BBB2-355ED2F0E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  <a:t>    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Google Workspace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3A2CDF-2B4C-46EF-959F-E847815FE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9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A4565F4-C792-4CD9-B08C-DDF17C644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1" y="1630980"/>
            <a:ext cx="7165977" cy="274434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Google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кеңістігі-бұл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компаниясы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бизнес пен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тобына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ұсынатын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бұлтты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қызметтер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жиынтығы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кеңістігі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компанияларға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өздерінің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домендік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атауын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кейбір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өнімдерімен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біріктіруге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мүмкіндік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береді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Қызмет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дәстүрлі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кеңсе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пакеттері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сияқты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ұқсас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функционалдығы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бар веб-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бірнеше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қосымшаларды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қолдайды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мыналарды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қамтиды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Gmail, Google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күнтізбесінде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Drive, Google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құжаттары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жауап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бермейді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7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567E1-3805-479D-89D3-F34AC10C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Gmail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BB1777-EB49-4535-8F8B-18939F919D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3001863"/>
            <a:ext cx="8684341" cy="1267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Gmail-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бұл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2004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жылдың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сәуірінде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шектеулі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бета-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тестте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іске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қосылған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веб-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электрондық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пошта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қызметі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2017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жылдың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17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шілдесіндегі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мәліметтерге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сәйкес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Gmail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белсенді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қолданушыларының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саны 1,2 миллиард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адамды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құрады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3B4E9-9D0D-48D1-BF2E-586EDD57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Google Drive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B6C113-1D3B-407F-B612-6AE2E2D190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0650" y="2465777"/>
            <a:ext cx="9505948" cy="288284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100" dirty="0">
                <a:solidFill>
                  <a:srgbClr val="202124"/>
                </a:solidFill>
                <a:latin typeface="inherit"/>
              </a:rPr>
              <a:t>Google Drive —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бұл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2012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жылдың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24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сәуірінде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іске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қосылған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файлдарды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сақтау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және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синхрондау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қызметі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, </a:t>
            </a:r>
            <a:r>
              <a:rPr lang="en-US" altLang="ru-RU" sz="2100" dirty="0">
                <a:solidFill>
                  <a:srgbClr val="202124"/>
                </a:solidFill>
                <a:latin typeface="inherit"/>
              </a:rPr>
              <a:t>Google Drive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көмегімен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пайдаланушылар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кез-келген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түрдегі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файлдарды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бұлтқа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жүктей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алады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,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басқалармен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бөлісе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алады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және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оларға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кез-келген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компьютерден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,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планшеттен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немесе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смартфоннан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қол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жеткізе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алады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.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Пайдаланушылар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ru-RU" sz="2100" dirty="0">
                <a:solidFill>
                  <a:srgbClr val="202124"/>
                </a:solidFill>
                <a:latin typeface="inherit"/>
              </a:rPr>
              <a:t>Microsoft Windows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және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ru-RU" sz="2100" dirty="0">
                <a:solidFill>
                  <a:srgbClr val="202124"/>
                </a:solidFill>
                <a:latin typeface="inherit"/>
              </a:rPr>
              <a:t>Apple MacOS-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қа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,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сондай-ақ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ru-RU" sz="2100" dirty="0">
                <a:solidFill>
                  <a:srgbClr val="202124"/>
                </a:solidFill>
                <a:latin typeface="inherit"/>
              </a:rPr>
              <a:t>Android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Және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ru-RU" sz="2100" dirty="0">
                <a:solidFill>
                  <a:srgbClr val="202124"/>
                </a:solidFill>
                <a:latin typeface="inherit"/>
              </a:rPr>
              <a:t>iOS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смартфондары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мен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планшеттеріне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арналған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қосымшаларды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қолдана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отырып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,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файлдарды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құрылғылар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мен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бұлттар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арасында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синхрондай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алады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. </a:t>
            </a:r>
            <a:r>
              <a:rPr lang="en-US" altLang="ru-RU" sz="2100" dirty="0">
                <a:solidFill>
                  <a:srgbClr val="202124"/>
                </a:solidFill>
                <a:latin typeface="inherit"/>
              </a:rPr>
              <a:t>Suite Google Drive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құрамында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бизнесте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қолдануға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арналған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қосымша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функциялармен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бірге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келеді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,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соның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ru-RU" altLang="ru-RU" sz="2100" dirty="0" err="1">
                <a:solidFill>
                  <a:srgbClr val="202124"/>
                </a:solidFill>
                <a:latin typeface="inherit"/>
              </a:rPr>
              <a:t>ішінде</a:t>
            </a:r>
            <a:r>
              <a:rPr lang="ru-RU" altLang="ru-RU" sz="2100" dirty="0">
                <a:solidFill>
                  <a:srgbClr val="202124"/>
                </a:solidFill>
                <a:latin typeface="inherit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0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8AEDA-004B-4195-9751-9F609AA0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ru-RU" sz="4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Google </a:t>
            </a:r>
            <a:r>
              <a:rPr kumimoji="0" lang="ru-RU" altLang="ru-RU" sz="4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құжаттары</a:t>
            </a:r>
            <a:r>
              <a:rPr kumimoji="0" lang="ru-RU" altLang="ru-RU" sz="4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ru-RU" altLang="ru-RU" sz="4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кестелері</a:t>
            </a:r>
            <a:r>
              <a:rPr kumimoji="0" lang="ru-RU" altLang="ru-RU" sz="4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ru-RU" altLang="ru-RU" sz="4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слайдтары</a:t>
            </a:r>
            <a:r>
              <a:rPr kumimoji="0" lang="ru-RU" altLang="ru-RU" sz="4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4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және</a:t>
            </a:r>
            <a:r>
              <a:rPr kumimoji="0" lang="ru-RU" altLang="ru-RU" sz="4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4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формалары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E51E94-EA5C-4C5E-B2E7-ECE559CE25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879289"/>
            <a:ext cx="8315323" cy="1267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Google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құжаттары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Google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кестелері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және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Google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презентациялары-мәтіндік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редактор,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электрондық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кесте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қызметі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және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презентация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қызметі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Олар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2006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жылы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Google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сатып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алған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қызметтерге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негізделген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және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қазіргі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уақытта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Google Drive-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қа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біріктірілген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1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794F1-1DA6-4728-95FF-71EF2BA2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ru-RU" sz="4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Google </a:t>
            </a:r>
            <a:r>
              <a:rPr kumimoji="0" lang="ru-RU" altLang="ru-RU" sz="4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Күнтізбесі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A31BDA-9B00-4DB5-865F-EABF48542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916583"/>
            <a:ext cx="7858123" cy="159018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Google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күнтізбесі-бұл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уақытты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жоспарлауға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және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бақылауға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арналған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онлайн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күнтізбе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Ол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2006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жылдың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сәуірінде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іске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қосылды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және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пайдаланушыларға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күнтізбеге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тікелей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электрондық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пошта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хабарламаларынан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оқиғаларды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оңай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қосуға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мүмкіндік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беру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үшін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Gmail-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мен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біріктірілген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3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DCFEE-5A51-4052-88BB-601D2D98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Google Hangouts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E4CA2-9515-4410-86C3-A96C39D69803}"/>
              </a:ext>
            </a:extLst>
          </p:cNvPr>
          <p:cNvSpPr txBox="1"/>
          <p:nvPr/>
        </p:nvSpPr>
        <p:spPr>
          <a:xfrm>
            <a:off x="1390650" y="2413338"/>
            <a:ext cx="96011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Hangouts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Meet-ті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жылдың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наурыз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айында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іске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қосты.Бұл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қызмет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бейнеконференцияларды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саны 30-ға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болатын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шешім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ретінде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ұсынылды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Бизнеске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Hangouts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нұсқасы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ретінде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орналастырылды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Іске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кезінде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Hangouts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қосымшасы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қосымшасы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ретінде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енгізілді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86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326</TotalTime>
  <Words>307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Garamond</vt:lpstr>
      <vt:lpstr>inherit</vt:lpstr>
      <vt:lpstr>Linux Libertine</vt:lpstr>
      <vt:lpstr>Times New Roman</vt:lpstr>
      <vt:lpstr>Натуральные материалы</vt:lpstr>
      <vt:lpstr>    Google Workspace</vt:lpstr>
      <vt:lpstr>Презентация PowerPoint</vt:lpstr>
      <vt:lpstr>Gmail</vt:lpstr>
      <vt:lpstr>Google Drive</vt:lpstr>
      <vt:lpstr>Google құжаттары, кестелері, слайдтары және формалары</vt:lpstr>
      <vt:lpstr>Google Күнтізбесі</vt:lpstr>
      <vt:lpstr>Google Hangouts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желісінің өзара әрекеттесуіне шолу </dc:title>
  <dc:creator>Дулат Саматұлы</dc:creator>
  <cp:lastModifiedBy>Дулат Саматұлы</cp:lastModifiedBy>
  <cp:revision>4</cp:revision>
  <dcterms:created xsi:type="dcterms:W3CDTF">2021-10-24T11:09:57Z</dcterms:created>
  <dcterms:modified xsi:type="dcterms:W3CDTF">2021-11-05T16:00:51Z</dcterms:modified>
</cp:coreProperties>
</file>