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prestige-agency.com/prestation-seo/" TargetMode="External"/><Relationship Id="rId2" Type="http://schemas.openxmlformats.org/officeDocument/2006/relationships/hyperlink" Target="https://www.definitions-marketing.com/definition/se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ojiscavengerhunt.with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744" y="4766904"/>
            <a:ext cx="7315200" cy="809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Arial"/>
              </a:rPr>
              <a:t>Search Engine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F210BED6-F4A8-4A00-9A16-2268D37C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74610"/>
            <a:ext cx="2743200" cy="21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713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270FB-BB8C-4A3C-BA68-600629C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011223"/>
          </a:xfrm>
        </p:spPr>
        <p:txBody>
          <a:bodyPr/>
          <a:lstStyle/>
          <a:p>
            <a:pPr algn="ctr"/>
            <a:r>
              <a:rPr lang="fr-FR" dirty="0">
                <a:cs typeface="Arial"/>
              </a:rPr>
              <a:t>Optimisation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1075D-2590-4C78-908B-A08A1CA5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052"/>
            <a:ext cx="7315200" cy="29323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cs typeface="Arial"/>
              </a:rPr>
              <a:t>– la création d’un </a:t>
            </a:r>
            <a:r>
              <a:rPr lang="fr-FR" dirty="0" err="1">
                <a:cs typeface="Arial"/>
              </a:rPr>
              <a:t>sitemap</a:t>
            </a:r>
          </a:p>
          <a:p>
            <a:r>
              <a:rPr lang="fr-FR" dirty="0">
                <a:cs typeface="Arial"/>
              </a:rPr>
              <a:t>– l’optimisation du fichier robot.txt</a:t>
            </a:r>
            <a:endParaRPr lang="fr-FR" dirty="0"/>
          </a:p>
          <a:p>
            <a:r>
              <a:rPr lang="fr-FR" dirty="0">
                <a:cs typeface="Arial"/>
              </a:rPr>
              <a:t>– la création éventuelle de redirections</a:t>
            </a:r>
            <a:endParaRPr lang="fr-FR" dirty="0"/>
          </a:p>
          <a:p>
            <a:r>
              <a:rPr lang="fr-FR" dirty="0">
                <a:cs typeface="Arial"/>
              </a:rPr>
              <a:t>– l’utilisation de balises canoniques</a:t>
            </a:r>
            <a:endParaRPr lang="fr-FR" dirty="0"/>
          </a:p>
          <a:p>
            <a:r>
              <a:rPr lang="fr-FR" dirty="0">
                <a:cs typeface="Arial"/>
              </a:rPr>
              <a:t>– l’optimisation des URL</a:t>
            </a:r>
            <a:endParaRPr lang="fr-FR" dirty="0"/>
          </a:p>
          <a:p>
            <a:r>
              <a:rPr lang="fr-FR" dirty="0">
                <a:cs typeface="Arial"/>
              </a:rPr>
              <a:t>– l’analyse de crawl</a:t>
            </a:r>
            <a:endParaRPr lang="fr-FR" dirty="0"/>
          </a:p>
          <a:p>
            <a:r>
              <a:rPr lang="fr-FR" dirty="0">
                <a:cs typeface="Arial"/>
              </a:rPr>
              <a:t>– l’analyse de logs SEO</a:t>
            </a:r>
            <a:endParaRPr lang="fr-FR" dirty="0"/>
          </a:p>
          <a:p>
            <a:r>
              <a:rPr lang="fr-FR" dirty="0">
                <a:cs typeface="Arial"/>
              </a:rPr>
              <a:t>– détection et correction des erreurs 404</a:t>
            </a:r>
            <a:endParaRPr lang="fr-FR" dirty="0"/>
          </a:p>
          <a:p>
            <a:pPr marL="342900" indent="-342900"/>
            <a:r>
              <a:rPr lang="fr-FR" dirty="0">
                <a:cs typeface="Arial"/>
              </a:rPr>
              <a:t>– etc..</a:t>
            </a:r>
            <a:endParaRPr lang="fr-FR" dirty="0"/>
          </a:p>
          <a:p>
            <a:endParaRPr lang="fr-FR" dirty="0">
              <a:cs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2BF10-1A76-499F-BEC9-052BBD45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A7CC3-9A90-4C89-9779-B9400EF9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EB87D-0B9C-4650-A42F-0D678A04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42F613-B520-4E45-AB78-F6068B568DD5}"/>
              </a:ext>
            </a:extLst>
          </p:cNvPr>
          <p:cNvSpPr txBox="1"/>
          <p:nvPr/>
        </p:nvSpPr>
        <p:spPr>
          <a:xfrm>
            <a:off x="914400" y="2736055"/>
            <a:ext cx="731519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Optimisation du crawl Google</a:t>
            </a:r>
          </a:p>
          <a:p>
            <a:pPr algn="ctr"/>
            <a:endParaRPr lang="fr-FR" b="1" dirty="0">
              <a:solidFill>
                <a:srgbClr val="00B0F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746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5C774-0831-471E-8F20-EB64822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832629"/>
          </a:xfrm>
        </p:spPr>
        <p:txBody>
          <a:bodyPr/>
          <a:lstStyle/>
          <a:p>
            <a:pPr algn="ctr"/>
            <a:r>
              <a:rPr lang="fr-FR" dirty="0">
                <a:cs typeface="Arial"/>
              </a:rPr>
              <a:t>L'algorithme de Google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7E27A-F400-435D-8F70-59E51BBB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94" y="4567676"/>
            <a:ext cx="7315200" cy="1039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fr-FR" dirty="0">
                <a:cs typeface="Arial"/>
              </a:rPr>
              <a:t>Un algorithme basé sur l'expérience utilisateur, les comportements, et qui cible les requêtes rares et spécifiques.</a:t>
            </a:r>
          </a:p>
          <a:p>
            <a:pPr marL="45720" indent="0">
              <a:buNone/>
            </a:pPr>
            <a:endParaRPr lang="fr-FR" dirty="0">
              <a:cs typeface="Arial"/>
            </a:endParaRPr>
          </a:p>
          <a:p>
            <a:pPr marL="45720" indent="0">
              <a:buNone/>
            </a:pPr>
            <a:endParaRPr lang="fr-FR" dirty="0">
              <a:cs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AF095-97FD-41B0-A5F3-95B6029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212AE-F25F-426F-BB02-0E0DAB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967CA-E8BF-49FB-9873-67A22122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BEF691-B7B3-4112-8EBA-DDA953D8D9CF}"/>
              </a:ext>
            </a:extLst>
          </p:cNvPr>
          <p:cNvSpPr txBox="1"/>
          <p:nvPr/>
        </p:nvSpPr>
        <p:spPr>
          <a:xfrm>
            <a:off x="914400" y="2616993"/>
            <a:ext cx="730329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 err="1">
                <a:solidFill>
                  <a:srgbClr val="00B0F0"/>
                </a:solidFill>
                <a:cs typeface="Arial"/>
              </a:rPr>
              <a:t>RankBrain</a:t>
            </a:r>
            <a:r>
              <a:rPr lang="fr-FR" b="1" dirty="0">
                <a:solidFill>
                  <a:srgbClr val="00B0F0"/>
                </a:solidFill>
                <a:cs typeface="Arial"/>
              </a:rPr>
              <a:t>, l'utilisation de l'intelligence artificielle et</a:t>
            </a:r>
            <a:endParaRPr lang="fr-FR" dirty="0"/>
          </a:p>
          <a:p>
            <a:pPr algn="ctr"/>
            <a:r>
              <a:rPr lang="fr-FR" b="1" dirty="0">
                <a:solidFill>
                  <a:srgbClr val="00B0F0"/>
                </a:solidFill>
                <a:cs typeface="Arial"/>
              </a:rPr>
              <a:t>Le machine </a:t>
            </a:r>
            <a:r>
              <a:rPr lang="fr-FR" b="1" dirty="0" err="1">
                <a:solidFill>
                  <a:srgbClr val="00B0F0"/>
                </a:solidFill>
                <a:cs typeface="Arial"/>
              </a:rPr>
              <a:t>learning</a:t>
            </a:r>
            <a:r>
              <a:rPr lang="fr-FR" b="1" dirty="0">
                <a:solidFill>
                  <a:srgbClr val="00B0F0"/>
                </a:solidFill>
                <a:cs typeface="Arial"/>
              </a:rPr>
              <a:t> de Google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39BDF8-03F6-41FD-B38F-B6A4F8196804}"/>
              </a:ext>
            </a:extLst>
          </p:cNvPr>
          <p:cNvSpPr txBox="1"/>
          <p:nvPr/>
        </p:nvSpPr>
        <p:spPr>
          <a:xfrm>
            <a:off x="3248025" y="3640931"/>
            <a:ext cx="26479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 err="1">
                <a:cs typeface="Arial"/>
              </a:rPr>
              <a:t>Tensorflow</a:t>
            </a:r>
            <a:r>
              <a:rPr lang="fr-FR" b="1" dirty="0">
                <a:cs typeface="Arial"/>
              </a:rPr>
              <a:t> 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702100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0136B-372B-44A6-9A7C-7017EB8A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808816"/>
          </a:xfrm>
        </p:spPr>
        <p:txBody>
          <a:bodyPr/>
          <a:lstStyle/>
          <a:p>
            <a:pPr algn="ctr"/>
            <a:r>
              <a:rPr lang="fr-FR" dirty="0">
                <a:cs typeface="Arial"/>
              </a:rPr>
              <a:t>Bonus et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DA54C-ADDB-41DD-9431-2E2E00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7654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Arial"/>
                <a:hlinkClick r:id="rId2"/>
              </a:rPr>
              <a:t>https://www.definitions-marketing.com/definition/seo/</a:t>
            </a:r>
            <a:endParaRPr lang="fr-FR">
              <a:cs typeface="Arial"/>
            </a:endParaRPr>
          </a:p>
          <a:p>
            <a:r>
              <a:rPr lang="fr-FR" dirty="0">
                <a:cs typeface="Arial"/>
                <a:hlinkClick r:id="rId3"/>
              </a:rPr>
              <a:t>https://viaprestige-agency.com/prestation-seo/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Techniques de référencement web (Alexandra Martin, Mathieu Chartier – Eyrolles)</a:t>
            </a:r>
          </a:p>
          <a:p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4F6C8-18D5-47BB-A4B6-ABAFD11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E4E37-8C64-48C5-A627-8420E276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277F5-BF4D-4E83-9325-6C0B244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101D8B-E551-497E-BDB5-9FAE022885B9}"/>
              </a:ext>
            </a:extLst>
          </p:cNvPr>
          <p:cNvSpPr txBox="1"/>
          <p:nvPr/>
        </p:nvSpPr>
        <p:spPr>
          <a:xfrm>
            <a:off x="914400" y="4641055"/>
            <a:ext cx="73151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Arial"/>
              </a:rPr>
              <a:t>Bonus :</a:t>
            </a:r>
          </a:p>
          <a:p>
            <a:pPr algn="ctr"/>
            <a:endParaRPr lang="fr-FR" dirty="0">
              <a:cs typeface="Arial"/>
            </a:endParaRPr>
          </a:p>
          <a:p>
            <a:pPr algn="ctr"/>
            <a:r>
              <a:rPr lang="fr-FR" dirty="0">
                <a:cs typeface="Arial"/>
              </a:rPr>
              <a:t>Un aperçu des possibilités de </a:t>
            </a:r>
            <a:r>
              <a:rPr lang="fr-FR" dirty="0" err="1">
                <a:cs typeface="Arial"/>
              </a:rPr>
              <a:t>Tensorflow</a:t>
            </a:r>
            <a:r>
              <a:rPr lang="fr-FR" dirty="0">
                <a:cs typeface="Arial"/>
              </a:rPr>
              <a:t> </a:t>
            </a:r>
          </a:p>
          <a:p>
            <a:pPr algn="ctr"/>
            <a:endParaRPr lang="fr-FR" dirty="0">
              <a:cs typeface="Arial"/>
            </a:endParaRPr>
          </a:p>
          <a:p>
            <a:pPr algn="ctr"/>
            <a:r>
              <a:rPr lang="fr-FR" b="1" i="1" dirty="0">
                <a:cs typeface="Arial"/>
                <a:hlinkClick r:id="rId4"/>
              </a:rPr>
              <a:t>https://emojiscavengerhunt.withgoogle.com</a:t>
            </a:r>
            <a:endParaRPr lang="fr-FR" b="1" i="1"/>
          </a:p>
        </p:txBody>
      </p:sp>
    </p:spTree>
    <p:extLst>
      <p:ext uri="{BB962C8B-B14F-4D97-AF65-F5344CB8AC3E}">
        <p14:creationId xmlns:p14="http://schemas.microsoft.com/office/powerpoint/2010/main" val="35708216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1ED02-D483-4505-B0FE-EBA67C62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81" y="1651871"/>
            <a:ext cx="7315200" cy="785004"/>
          </a:xfrm>
        </p:spPr>
        <p:txBody>
          <a:bodyPr/>
          <a:lstStyle/>
          <a:p>
            <a:pPr algn="ctr"/>
            <a:r>
              <a:rPr lang="fr-FR" dirty="0">
                <a:cs typeface="Arial"/>
              </a:rPr>
              <a:t>Le référencement d'un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7E781-DB29-40E9-A8DE-0606DDAD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91302"/>
            <a:ext cx="7315200" cy="2777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Arial"/>
              </a:rPr>
              <a:t>Le SEO est l'art de positionner un site, une page web ou une application dans les premiers résultats naturels des moteurs de recherche.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C'est le référencement naturel.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C'est "coller" aux "exigences" de Google. A ses normes.</a:t>
            </a:r>
          </a:p>
          <a:p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F0BB7-9E52-4821-A694-8EDA1873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0531D-56D7-45F7-994A-F6F26181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51B94-30CA-48B1-B6C5-98F2DE4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45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2964D-8154-43D8-A9DC-8796C710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737379"/>
          </a:xfrm>
        </p:spPr>
        <p:txBody>
          <a:bodyPr/>
          <a:lstStyle/>
          <a:p>
            <a:pPr algn="ctr"/>
            <a:r>
              <a:rPr lang="fr-FR" dirty="0">
                <a:cs typeface="Arial"/>
              </a:rPr>
              <a:t>Les grands domaines 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E59FE-A1FB-417C-B675-18E4E6DF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Arial"/>
              </a:rPr>
              <a:t>Les éléments techniques ou d'infrastructures (nom de domaine, optimisation crawl, conformité code, etc...)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Les éléments d'optimisations de contenus des pages (on-pages SEO)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Le développement et l'optimisation de liens externes (</a:t>
            </a:r>
            <a:r>
              <a:rPr lang="fr-FR" dirty="0" err="1">
                <a:cs typeface="Arial"/>
              </a:rPr>
              <a:t>backlinks</a:t>
            </a:r>
            <a:r>
              <a:rPr lang="fr-FR" dirty="0">
                <a:cs typeface="Arial"/>
              </a:rPr>
              <a:t>) à travers les pratiques de netlinking.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8F22-B0E3-4420-A015-DC69FD46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A1489-05A5-4637-94AF-D878A08B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5D854-D951-425C-8DD8-B26911B0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856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8CCC03-8AEF-4936-BE34-D8C42CD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4DD84-6B20-4D89-A48B-3CE2269C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68C413-B2B1-4604-A997-A1C8B04F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FF01FD5E-7E92-407E-8EEF-077B2A41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1" y="1342920"/>
            <a:ext cx="6886573" cy="52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238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AA078-F989-4710-9924-A8D4EFAF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2544839"/>
            <a:ext cx="7362824" cy="68975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cs typeface="Arial"/>
              </a:rPr>
              <a:t>Débuter le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5D288-8165-4C4A-84E5-62811D1A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62" y="3889020"/>
            <a:ext cx="7315200" cy="22060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Arial"/>
              </a:rPr>
              <a:t>Etude de la concurrence</a:t>
            </a:r>
          </a:p>
          <a:p>
            <a:r>
              <a:rPr lang="fr-FR" dirty="0">
                <a:cs typeface="Arial"/>
              </a:rPr>
              <a:t>Choix du nom de domaine (DNS)</a:t>
            </a:r>
            <a:endParaRPr lang="fr-FR" dirty="0"/>
          </a:p>
          <a:p>
            <a:r>
              <a:rPr lang="fr-FR" dirty="0">
                <a:cs typeface="Arial"/>
              </a:rPr>
              <a:t>Déclaration du site (google </a:t>
            </a:r>
            <a:r>
              <a:rPr lang="fr-FR" dirty="0" err="1">
                <a:cs typeface="Arial"/>
              </a:rPr>
              <a:t>analytics</a:t>
            </a:r>
            <a:r>
              <a:rPr lang="fr-FR" dirty="0">
                <a:cs typeface="Arial"/>
              </a:rPr>
              <a:t>)</a:t>
            </a:r>
          </a:p>
          <a:p>
            <a:r>
              <a:rPr lang="fr-FR" dirty="0">
                <a:cs typeface="Arial"/>
              </a:rPr>
              <a:t>Choix du contenu</a:t>
            </a:r>
          </a:p>
          <a:p>
            <a:r>
              <a:rPr lang="fr-FR" dirty="0">
                <a:cs typeface="Arial"/>
              </a:rPr>
              <a:t>Optimisation du code</a:t>
            </a:r>
          </a:p>
          <a:p>
            <a:r>
              <a:rPr lang="fr-FR" dirty="0">
                <a:cs typeface="Arial"/>
              </a:rPr>
              <a:t>Les réseaux sociaux</a:t>
            </a:r>
          </a:p>
          <a:p>
            <a:endParaRPr lang="fr-FR" dirty="0">
              <a:cs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1A9B1-CB9B-4603-9A3E-6F569F7B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FF47B-D8C7-45BD-AEBA-217FF15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26122-884F-4E0E-8159-93EAFBCE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163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124FD-E2D2-4369-A9E4-64DAF19D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Etude de la 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CCE-A53A-454E-B530-90DC8EB2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72364"/>
            <a:ext cx="7315200" cy="1586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Arial"/>
              </a:rPr>
              <a:t>Le positionnement ou le "Rank" des principaux concurrents.</a:t>
            </a:r>
          </a:p>
          <a:p>
            <a:r>
              <a:rPr lang="fr-FR" dirty="0">
                <a:cs typeface="Arial"/>
              </a:rPr>
              <a:t>L'analyse des statistiques </a:t>
            </a:r>
          </a:p>
          <a:p>
            <a:r>
              <a:rPr lang="fr-FR" dirty="0">
                <a:cs typeface="Arial"/>
              </a:rPr>
              <a:t>Les mots clés utilisé</a:t>
            </a:r>
          </a:p>
          <a:p>
            <a:r>
              <a:rPr lang="fr-FR" dirty="0">
                <a:cs typeface="Arial"/>
              </a:rPr>
              <a:t>Le nom de domaine choisi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CE70D-F39B-4E10-BFF1-99A05E65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97075-2771-4352-AD74-7C6623F5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0D722-1C60-409D-A746-20D40ADB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43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EC0FC-DB6C-4ABD-BCB7-7F97908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Choix du DNS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B8786-F3AD-4314-A8DA-BBD44B8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770082"/>
            <a:ext cx="7315200" cy="1253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Arial"/>
              </a:rPr>
              <a:t>- Des mots clé</a:t>
            </a:r>
            <a:endParaRPr lang="fr-FR" dirty="0"/>
          </a:p>
          <a:p>
            <a:r>
              <a:rPr lang="fr-FR" dirty="0">
                <a:cs typeface="Arial"/>
              </a:rPr>
              <a:t>- Des exigences de Google</a:t>
            </a:r>
          </a:p>
          <a:p>
            <a:r>
              <a:rPr lang="fr-FR" dirty="0">
                <a:cs typeface="Arial"/>
              </a:rPr>
              <a:t>- Des exigences des utilisateurs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98329-8AEC-43B4-A823-E53BD48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3B0B1-5760-4662-A483-216646D8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F01B-65DB-4C9B-A9EB-941DE159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DDB18A-F8C3-460B-BED5-FD27000EB7B2}"/>
              </a:ext>
            </a:extLst>
          </p:cNvPr>
          <p:cNvSpPr txBox="1"/>
          <p:nvPr/>
        </p:nvSpPr>
        <p:spPr>
          <a:xfrm>
            <a:off x="1854993" y="3200399"/>
            <a:ext cx="524351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www.site.com</a:t>
            </a:r>
            <a:endParaRPr lang="fr-FR" dirty="0"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1C874E-6982-4800-AE46-FA8FB0812979}"/>
              </a:ext>
            </a:extLst>
          </p:cNvPr>
          <p:cNvSpPr txBox="1"/>
          <p:nvPr/>
        </p:nvSpPr>
        <p:spPr>
          <a:xfrm>
            <a:off x="950118" y="3855243"/>
            <a:ext cx="72794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Arial"/>
              </a:rPr>
              <a:t>Le choix du nom de domaine doit être étudié en fonction :</a:t>
            </a:r>
          </a:p>
          <a:p>
            <a:pPr algn="ctr"/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52145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E3A66-5503-4034-B76B-C3D91F47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Déclaration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2AB7A-BEB2-4035-A093-6231DC85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710428"/>
            <a:ext cx="7446168" cy="2563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fr-FR" b="1" dirty="0">
                <a:solidFill>
                  <a:srgbClr val="00B0F0"/>
                </a:solidFill>
                <a:cs typeface="Arial"/>
              </a:rPr>
              <a:t>En revendiquant la propriété du site pour utiliser les outils Webmaster de google.</a:t>
            </a:r>
          </a:p>
          <a:p>
            <a:pPr marL="45720" indent="0">
              <a:buNone/>
            </a:pPr>
            <a:endParaRPr lang="fr-FR" b="1" dirty="0">
              <a:solidFill>
                <a:srgbClr val="00B0F0"/>
              </a:solidFill>
              <a:cs typeface="Arial"/>
            </a:endParaRPr>
          </a:p>
          <a:p>
            <a:pPr marL="45720" indent="0">
              <a:buNone/>
            </a:pPr>
            <a:r>
              <a:rPr lang="fr-FR" dirty="0">
                <a:cs typeface="Arial"/>
              </a:rPr>
              <a:t>- Google </a:t>
            </a:r>
            <a:r>
              <a:rPr lang="fr-FR" dirty="0" err="1">
                <a:cs typeface="Arial"/>
              </a:rPr>
              <a:t>analytics</a:t>
            </a:r>
            <a:r>
              <a:rPr lang="fr-FR" dirty="0">
                <a:cs typeface="Arial"/>
              </a:rPr>
              <a:t>, avec insertion du script</a:t>
            </a:r>
          </a:p>
          <a:p>
            <a:pPr marL="45720" indent="0">
              <a:buNone/>
            </a:pPr>
            <a:r>
              <a:rPr lang="fr-FR" dirty="0">
                <a:cs typeface="Arial"/>
              </a:rPr>
              <a:t>- Demander l'indexation</a:t>
            </a:r>
          </a:p>
          <a:p>
            <a:pPr marL="45720" indent="0">
              <a:buNone/>
            </a:pPr>
            <a:r>
              <a:rPr lang="fr-FR" dirty="0">
                <a:cs typeface="Arial"/>
              </a:rPr>
              <a:t>- </a:t>
            </a:r>
            <a:r>
              <a:rPr lang="fr-FR" dirty="0" err="1">
                <a:cs typeface="Arial"/>
              </a:rPr>
              <a:t>Sitemap</a:t>
            </a:r>
          </a:p>
          <a:p>
            <a:pPr marL="45720" indent="0">
              <a:buNone/>
            </a:pPr>
            <a:r>
              <a:rPr lang="fr-FR" dirty="0">
                <a:cs typeface="Arial"/>
              </a:rPr>
              <a:t>- Vérification de la propriété (fichier à la base du serveur)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917B6-60FF-4B27-B285-D4D7DD7E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F1A92-7126-4B3D-BE7E-FED43DBC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D1B5C-B74B-4A35-A443-45C7E6D8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4EBF-C99A-4FBC-B353-D842EBEB0AE9}"/>
              </a:ext>
            </a:extLst>
          </p:cNvPr>
          <p:cNvSpPr txBox="1"/>
          <p:nvPr/>
        </p:nvSpPr>
        <p:spPr>
          <a:xfrm>
            <a:off x="914400" y="2926555"/>
            <a:ext cx="731519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Arial"/>
              </a:rPr>
              <a:t>Pourquoi et comment déclarer un site.</a:t>
            </a:r>
          </a:p>
        </p:txBody>
      </p:sp>
    </p:spTree>
    <p:extLst>
      <p:ext uri="{BB962C8B-B14F-4D97-AF65-F5344CB8AC3E}">
        <p14:creationId xmlns:p14="http://schemas.microsoft.com/office/powerpoint/2010/main" val="40697724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5CB5D-77A3-4C56-A8FF-8CAC114D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Arial"/>
              </a:rPr>
              <a:t>Choix du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6A34E-1249-40C5-BD23-BE1E0DD5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067614"/>
            <a:ext cx="7315200" cy="1836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Arial"/>
              </a:rPr>
              <a:t>Un contenu riche et régulièrement mis à jour.</a:t>
            </a:r>
          </a:p>
          <a:p>
            <a:r>
              <a:rPr lang="fr-FR" dirty="0">
                <a:cs typeface="Arial"/>
              </a:rPr>
              <a:t>Un contenu pertinent comprenant des mots clé.</a:t>
            </a:r>
          </a:p>
          <a:p>
            <a:r>
              <a:rPr lang="fr-FR" dirty="0">
                <a:cs typeface="Arial"/>
              </a:rPr>
              <a:t>Un contenu correspondant à la requête des utilisateurs.</a:t>
            </a:r>
          </a:p>
          <a:p>
            <a:r>
              <a:rPr lang="fr-FR" dirty="0">
                <a:cs typeface="Arial"/>
              </a:rPr>
              <a:t>Des liens ou </a:t>
            </a:r>
            <a:r>
              <a:rPr lang="fr-FR" dirty="0" err="1">
                <a:cs typeface="Arial"/>
              </a:rPr>
              <a:t>Backlinks</a:t>
            </a:r>
            <a:r>
              <a:rPr lang="fr-FR" dirty="0">
                <a:cs typeface="Arial"/>
              </a:rPr>
              <a:t> vers des sites connus.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3BDFE-9290-4CB6-9D16-9CF0B48D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E140D-57C0-4477-AD24-700FC65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8A3CE-1C07-4084-830E-737402CE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2898BD-3945-428C-B824-4D59706F27E1}"/>
              </a:ext>
            </a:extLst>
          </p:cNvPr>
          <p:cNvSpPr txBox="1"/>
          <p:nvPr/>
        </p:nvSpPr>
        <p:spPr>
          <a:xfrm>
            <a:off x="914400" y="3200399"/>
            <a:ext cx="731519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cs typeface="Arial"/>
              </a:rPr>
              <a:t>Ce que google aime</a:t>
            </a:r>
          </a:p>
        </p:txBody>
      </p:sp>
    </p:spTree>
    <p:extLst>
      <p:ext uri="{BB962C8B-B14F-4D97-AF65-F5344CB8AC3E}">
        <p14:creationId xmlns:p14="http://schemas.microsoft.com/office/powerpoint/2010/main" val="27403211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</Words>
  <Application>Microsoft Office PowerPoint</Application>
  <PresentationFormat>Affichage à l'écran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Perspective</vt:lpstr>
      <vt:lpstr>Search Engine Optimization</vt:lpstr>
      <vt:lpstr>Le référencement d'un site</vt:lpstr>
      <vt:lpstr>Les grands domaines du SEO</vt:lpstr>
      <vt:lpstr>Présentation PowerPoint</vt:lpstr>
      <vt:lpstr>Débuter le SEO</vt:lpstr>
      <vt:lpstr>Etude de la concurrence</vt:lpstr>
      <vt:lpstr>Choix du DNS</vt:lpstr>
      <vt:lpstr>Déclaration du site</vt:lpstr>
      <vt:lpstr>Choix du contenu</vt:lpstr>
      <vt:lpstr>Optimisation du code</vt:lpstr>
      <vt:lpstr>L'algorithme de Google</vt:lpstr>
      <vt:lpstr>Bonus et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686</cp:revision>
  <dcterms:created xsi:type="dcterms:W3CDTF">2014-09-16T21:39:03Z</dcterms:created>
  <dcterms:modified xsi:type="dcterms:W3CDTF">2018-10-20T09:41:55Z</dcterms:modified>
</cp:coreProperties>
</file>