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9ff1b6fd0562a0ce" providerId="Windows Live" clId="Web-{8F1D21BF-A5DE-48B0-852A-FAF2CF56DD7D}"/>
    <pc:docChg chg="modSld">
      <pc:chgData name="Utilisateur invité" userId="9ff1b6fd0562a0ce" providerId="Windows Live" clId="Web-{8F1D21BF-A5DE-48B0-852A-FAF2CF56DD7D}" dt="2018-10-03T14:21:35.342" v="52" actId="1076"/>
      <pc:docMkLst>
        <pc:docMk/>
      </pc:docMkLst>
      <pc:sldChg chg="addSp modSp">
        <pc:chgData name="Utilisateur invité" userId="9ff1b6fd0562a0ce" providerId="Windows Live" clId="Web-{8F1D21BF-A5DE-48B0-852A-FAF2CF56DD7D}" dt="2018-10-03T14:21:35.342" v="52" actId="1076"/>
        <pc:sldMkLst>
          <pc:docMk/>
          <pc:sldMk cId="3784089036" sldId="256"/>
        </pc:sldMkLst>
        <pc:spChg chg="mod">
          <ac:chgData name="Utilisateur invité" userId="9ff1b6fd0562a0ce" providerId="Windows Live" clId="Web-{8F1D21BF-A5DE-48B0-852A-FAF2CF56DD7D}" dt="2018-10-03T14:13:18.126" v="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Utilisateur invité" userId="9ff1b6fd0562a0ce" providerId="Windows Live" clId="Web-{8F1D21BF-A5DE-48B0-852A-FAF2CF56DD7D}" dt="2018-10-03T14:19:41.574" v="46" actId="20577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Utilisateur invité" userId="9ff1b6fd0562a0ce" providerId="Windows Live" clId="Web-{8F1D21BF-A5DE-48B0-852A-FAF2CF56DD7D}" dt="2018-10-03T14:21:35.342" v="52" actId="1076"/>
          <ac:picMkLst>
            <pc:docMk/>
            <pc:sldMk cId="3784089036" sldId="256"/>
            <ac:picMk id="4" creationId="{02FAE986-582B-473C-97AC-A55E066914B5}"/>
          </ac:picMkLst>
        </pc:picChg>
      </pc:sldChg>
    </pc:docChg>
  </pc:docChgLst>
  <pc:docChgLst>
    <pc:chgData name="Guest User" userId="9ff1b6fd0562a0ce" providerId="Windows Live" clId="Web-{F6448171-94B3-435F-8B8A-CD5BC9FFD0FD}"/>
    <pc:docChg chg="addSld modSld">
      <pc:chgData name="Guest User" userId="9ff1b6fd0562a0ce" providerId="Windows Live" clId="Web-{F6448171-94B3-435F-8B8A-CD5BC9FFD0FD}" dt="2018-10-03T16:53:35.602" v="574" actId="20577"/>
      <pc:docMkLst>
        <pc:docMk/>
      </pc:docMkLst>
      <pc:sldChg chg="addSp delSp modSp new">
        <pc:chgData name="Guest User" userId="9ff1b6fd0562a0ce" providerId="Windows Live" clId="Web-{F6448171-94B3-435F-8B8A-CD5BC9FFD0FD}" dt="2018-10-03T16:23:39.910" v="294" actId="1076"/>
        <pc:sldMkLst>
          <pc:docMk/>
          <pc:sldMk cId="1741079488" sldId="257"/>
        </pc:sldMkLst>
        <pc:spChg chg="mod">
          <ac:chgData name="Guest User" userId="9ff1b6fd0562a0ce" providerId="Windows Live" clId="Web-{F6448171-94B3-435F-8B8A-CD5BC9FFD0FD}" dt="2018-10-03T16:23:03.190" v="290" actId="20577"/>
          <ac:spMkLst>
            <pc:docMk/>
            <pc:sldMk cId="1741079488" sldId="257"/>
            <ac:spMk id="2" creationId="{E18CE562-8C77-4814-A264-B03518B84F85}"/>
          </ac:spMkLst>
        </pc:spChg>
        <pc:spChg chg="del mod">
          <ac:chgData name="Guest User" userId="9ff1b6fd0562a0ce" providerId="Windows Live" clId="Web-{F6448171-94B3-435F-8B8A-CD5BC9FFD0FD}" dt="2018-10-03T16:07:58.839" v="16"/>
          <ac:spMkLst>
            <pc:docMk/>
            <pc:sldMk cId="1741079488" sldId="257"/>
            <ac:spMk id="3" creationId="{3A9342B1-5E61-4BBF-B405-A71C1A4F5F65}"/>
          </ac:spMkLst>
        </pc:spChg>
        <pc:spChg chg="add mod">
          <ac:chgData name="Guest User" userId="9ff1b6fd0562a0ce" providerId="Windows Live" clId="Web-{F6448171-94B3-435F-8B8A-CD5BC9FFD0FD}" dt="2018-10-03T16:20:53.015" v="255" actId="20577"/>
          <ac:spMkLst>
            <pc:docMk/>
            <pc:sldMk cId="1741079488" sldId="257"/>
            <ac:spMk id="6" creationId="{79BE6D0A-5B52-467D-A6E5-0D0D955B647C}"/>
          </ac:spMkLst>
        </pc:spChg>
        <pc:spChg chg="add mod">
          <ac:chgData name="Guest User" userId="9ff1b6fd0562a0ce" providerId="Windows Live" clId="Web-{F6448171-94B3-435F-8B8A-CD5BC9FFD0FD}" dt="2018-10-03T16:22:48.752" v="281" actId="20577"/>
          <ac:spMkLst>
            <pc:docMk/>
            <pc:sldMk cId="1741079488" sldId="257"/>
            <ac:spMk id="11" creationId="{333AA69B-0128-405E-BBC0-62FE15E60062}"/>
          </ac:spMkLst>
        </pc:spChg>
        <pc:picChg chg="add mod ord">
          <ac:chgData name="Guest User" userId="9ff1b6fd0562a0ce" providerId="Windows Live" clId="Web-{F6448171-94B3-435F-8B8A-CD5BC9FFD0FD}" dt="2018-10-03T16:08:06.792" v="18" actId="1076"/>
          <ac:picMkLst>
            <pc:docMk/>
            <pc:sldMk cId="1741079488" sldId="257"/>
            <ac:picMk id="4" creationId="{0D8B5B21-296D-4752-97EE-C948FCC6D5AA}"/>
          </ac:picMkLst>
        </pc:picChg>
        <pc:picChg chg="add mod">
          <ac:chgData name="Guest User" userId="9ff1b6fd0562a0ce" providerId="Windows Live" clId="Web-{F6448171-94B3-435F-8B8A-CD5BC9FFD0FD}" dt="2018-10-03T16:12:43.940" v="105" actId="1076"/>
          <ac:picMkLst>
            <pc:docMk/>
            <pc:sldMk cId="1741079488" sldId="257"/>
            <ac:picMk id="7" creationId="{443F4B1E-8EE6-4503-8355-F07DA1A01F98}"/>
          </ac:picMkLst>
        </pc:picChg>
        <pc:picChg chg="add mod">
          <ac:chgData name="Guest User" userId="9ff1b6fd0562a0ce" providerId="Windows Live" clId="Web-{F6448171-94B3-435F-8B8A-CD5BC9FFD0FD}" dt="2018-10-03T16:14:08.723" v="107" actId="1076"/>
          <ac:picMkLst>
            <pc:docMk/>
            <pc:sldMk cId="1741079488" sldId="257"/>
            <ac:picMk id="9" creationId="{58A2EE29-F9D3-46CD-994A-295EE551D864}"/>
          </ac:picMkLst>
        </pc:picChg>
        <pc:picChg chg="add mod">
          <ac:chgData name="Guest User" userId="9ff1b6fd0562a0ce" providerId="Windows Live" clId="Web-{F6448171-94B3-435F-8B8A-CD5BC9FFD0FD}" dt="2018-10-03T16:23:39.910" v="294" actId="1076"/>
          <ac:picMkLst>
            <pc:docMk/>
            <pc:sldMk cId="1741079488" sldId="257"/>
            <ac:picMk id="12" creationId="{6680A07C-7D94-449B-84F7-CBCFE7B752C5}"/>
          </ac:picMkLst>
        </pc:picChg>
      </pc:sldChg>
      <pc:sldChg chg="addSp modSp new">
        <pc:chgData name="Guest User" userId="9ff1b6fd0562a0ce" providerId="Windows Live" clId="Web-{F6448171-94B3-435F-8B8A-CD5BC9FFD0FD}" dt="2018-10-03T16:25:42.851" v="309" actId="1076"/>
        <pc:sldMkLst>
          <pc:docMk/>
          <pc:sldMk cId="2004605431" sldId="258"/>
        </pc:sldMkLst>
        <pc:spChg chg="mod">
          <ac:chgData name="Guest User" userId="9ff1b6fd0562a0ce" providerId="Windows Live" clId="Web-{F6448171-94B3-435F-8B8A-CD5BC9FFD0FD}" dt="2018-10-03T16:25:12.475" v="300" actId="20577"/>
          <ac:spMkLst>
            <pc:docMk/>
            <pc:sldMk cId="2004605431" sldId="258"/>
            <ac:spMk id="2" creationId="{8A368A9C-42E0-4205-9CC7-43AC6BCDA30D}"/>
          </ac:spMkLst>
        </pc:spChg>
        <pc:spChg chg="mod">
          <ac:chgData name="Guest User" userId="9ff1b6fd0562a0ce" providerId="Windows Live" clId="Web-{F6448171-94B3-435F-8B8A-CD5BC9FFD0FD}" dt="2018-10-03T16:25:19.272" v="304" actId="20577"/>
          <ac:spMkLst>
            <pc:docMk/>
            <pc:sldMk cId="2004605431" sldId="258"/>
            <ac:spMk id="3" creationId="{749170F1-F6F7-4B02-A01E-1991FAF9D757}"/>
          </ac:spMkLst>
        </pc:spChg>
        <pc:picChg chg="add mod">
          <ac:chgData name="Guest User" userId="9ff1b6fd0562a0ce" providerId="Windows Live" clId="Web-{F6448171-94B3-435F-8B8A-CD5BC9FFD0FD}" dt="2018-10-03T16:25:42.851" v="309" actId="1076"/>
          <ac:picMkLst>
            <pc:docMk/>
            <pc:sldMk cId="2004605431" sldId="258"/>
            <ac:picMk id="4" creationId="{28E7F49D-24A0-42B2-ADC1-12C6532A7B6A}"/>
          </ac:picMkLst>
        </pc:picChg>
      </pc:sldChg>
      <pc:sldChg chg="modSp new">
        <pc:chgData name="Guest User" userId="9ff1b6fd0562a0ce" providerId="Windows Live" clId="Web-{F6448171-94B3-435F-8B8A-CD5BC9FFD0FD}" dt="2018-10-03T16:34:35.524" v="331" actId="20577"/>
        <pc:sldMkLst>
          <pc:docMk/>
          <pc:sldMk cId="889389741" sldId="259"/>
        </pc:sldMkLst>
        <pc:spChg chg="mod">
          <ac:chgData name="Guest User" userId="9ff1b6fd0562a0ce" providerId="Windows Live" clId="Web-{F6448171-94B3-435F-8B8A-CD5BC9FFD0FD}" dt="2018-10-03T16:33:26.178" v="315" actId="20577"/>
          <ac:spMkLst>
            <pc:docMk/>
            <pc:sldMk cId="889389741" sldId="259"/>
            <ac:spMk id="2" creationId="{D9690F0D-B363-47B1-B502-596AF3F4AEE3}"/>
          </ac:spMkLst>
        </pc:spChg>
        <pc:spChg chg="mod">
          <ac:chgData name="Guest User" userId="9ff1b6fd0562a0ce" providerId="Windows Live" clId="Web-{F6448171-94B3-435F-8B8A-CD5BC9FFD0FD}" dt="2018-10-03T16:34:35.524" v="331" actId="20577"/>
          <ac:spMkLst>
            <pc:docMk/>
            <pc:sldMk cId="889389741" sldId="259"/>
            <ac:spMk id="3" creationId="{81F3676E-931D-4274-96BE-EBA4A921A377}"/>
          </ac:spMkLst>
        </pc:spChg>
      </pc:sldChg>
      <pc:sldChg chg="addSp modSp new">
        <pc:chgData name="Guest User" userId="9ff1b6fd0562a0ce" providerId="Windows Live" clId="Web-{F6448171-94B3-435F-8B8A-CD5BC9FFD0FD}" dt="2018-10-03T16:36:59.311" v="369" actId="1076"/>
        <pc:sldMkLst>
          <pc:docMk/>
          <pc:sldMk cId="2684521283" sldId="260"/>
        </pc:sldMkLst>
        <pc:spChg chg="mod">
          <ac:chgData name="Guest User" userId="9ff1b6fd0562a0ce" providerId="Windows Live" clId="Web-{F6448171-94B3-435F-8B8A-CD5BC9FFD0FD}" dt="2018-10-03T16:35:08.415" v="338" actId="20577"/>
          <ac:spMkLst>
            <pc:docMk/>
            <pc:sldMk cId="2684521283" sldId="260"/>
            <ac:spMk id="2" creationId="{CE69AC0B-7137-4AA0-A4BC-2EC7FD42E651}"/>
          </ac:spMkLst>
        </pc:spChg>
        <pc:spChg chg="mod">
          <ac:chgData name="Guest User" userId="9ff1b6fd0562a0ce" providerId="Windows Live" clId="Web-{F6448171-94B3-435F-8B8A-CD5BC9FFD0FD}" dt="2018-10-03T16:36:45.451" v="365" actId="20577"/>
          <ac:spMkLst>
            <pc:docMk/>
            <pc:sldMk cId="2684521283" sldId="260"/>
            <ac:spMk id="3" creationId="{84473EE5-BA74-44E3-8BF7-6DB684428209}"/>
          </ac:spMkLst>
        </pc:spChg>
        <pc:picChg chg="add mod">
          <ac:chgData name="Guest User" userId="9ff1b6fd0562a0ce" providerId="Windows Live" clId="Web-{F6448171-94B3-435F-8B8A-CD5BC9FFD0FD}" dt="2018-10-03T16:36:59.311" v="369" actId="1076"/>
          <ac:picMkLst>
            <pc:docMk/>
            <pc:sldMk cId="2684521283" sldId="260"/>
            <ac:picMk id="4" creationId="{27C7A0F6-38C8-48EE-A3D8-9A2C6DC2BB06}"/>
          </ac:picMkLst>
        </pc:picChg>
      </pc:sldChg>
      <pc:sldChg chg="addSp modSp new">
        <pc:chgData name="Guest User" userId="9ff1b6fd0562a0ce" providerId="Windows Live" clId="Web-{F6448171-94B3-435F-8B8A-CD5BC9FFD0FD}" dt="2018-10-03T16:43:33.993" v="396" actId="1076"/>
        <pc:sldMkLst>
          <pc:docMk/>
          <pc:sldMk cId="3635224936" sldId="261"/>
        </pc:sldMkLst>
        <pc:spChg chg="mod">
          <ac:chgData name="Guest User" userId="9ff1b6fd0562a0ce" providerId="Windows Live" clId="Web-{F6448171-94B3-435F-8B8A-CD5BC9FFD0FD}" dt="2018-10-03T16:43:32.415" v="394" actId="20577"/>
          <ac:spMkLst>
            <pc:docMk/>
            <pc:sldMk cId="3635224936" sldId="261"/>
            <ac:spMk id="2" creationId="{3B1A1ABE-A129-49D6-BF28-B2F108508546}"/>
          </ac:spMkLst>
        </pc:spChg>
        <pc:spChg chg="mod">
          <ac:chgData name="Guest User" userId="9ff1b6fd0562a0ce" providerId="Windows Live" clId="Web-{F6448171-94B3-435F-8B8A-CD5BC9FFD0FD}" dt="2018-10-03T16:42:52.570" v="385" actId="20577"/>
          <ac:spMkLst>
            <pc:docMk/>
            <pc:sldMk cId="3635224936" sldId="261"/>
            <ac:spMk id="3" creationId="{36F8A999-4CD9-4735-B44A-D94D33A6F64E}"/>
          </ac:spMkLst>
        </pc:spChg>
        <pc:picChg chg="add mod">
          <ac:chgData name="Guest User" userId="9ff1b6fd0562a0ce" providerId="Windows Live" clId="Web-{F6448171-94B3-435F-8B8A-CD5BC9FFD0FD}" dt="2018-10-03T16:43:33.993" v="396" actId="1076"/>
          <ac:picMkLst>
            <pc:docMk/>
            <pc:sldMk cId="3635224936" sldId="261"/>
            <ac:picMk id="4" creationId="{52626C62-9633-496B-88F3-48812A1483CE}"/>
          </ac:picMkLst>
        </pc:picChg>
      </pc:sldChg>
      <pc:sldChg chg="modSp new">
        <pc:chgData name="Guest User" userId="9ff1b6fd0562a0ce" providerId="Windows Live" clId="Web-{F6448171-94B3-435F-8B8A-CD5BC9FFD0FD}" dt="2018-10-03T16:46:30.623" v="476" actId="20577"/>
        <pc:sldMkLst>
          <pc:docMk/>
          <pc:sldMk cId="686546159" sldId="262"/>
        </pc:sldMkLst>
        <pc:spChg chg="mod">
          <ac:chgData name="Guest User" userId="9ff1b6fd0562a0ce" providerId="Windows Live" clId="Web-{F6448171-94B3-435F-8B8A-CD5BC9FFD0FD}" dt="2018-10-03T16:44:48.839" v="410" actId="20577"/>
          <ac:spMkLst>
            <pc:docMk/>
            <pc:sldMk cId="686546159" sldId="262"/>
            <ac:spMk id="2" creationId="{29AAA170-E673-47A8-B916-A5571B03DA68}"/>
          </ac:spMkLst>
        </pc:spChg>
        <pc:spChg chg="mod">
          <ac:chgData name="Guest User" userId="9ff1b6fd0562a0ce" providerId="Windows Live" clId="Web-{F6448171-94B3-435F-8B8A-CD5BC9FFD0FD}" dt="2018-10-03T16:46:30.623" v="476" actId="20577"/>
          <ac:spMkLst>
            <pc:docMk/>
            <pc:sldMk cId="686546159" sldId="262"/>
            <ac:spMk id="3" creationId="{32E986E9-EEC5-47B1-8A5E-E4BAED8D8CBE}"/>
          </ac:spMkLst>
        </pc:spChg>
      </pc:sldChg>
      <pc:sldChg chg="addSp delSp modSp new">
        <pc:chgData name="Guest User" userId="9ff1b6fd0562a0ce" providerId="Windows Live" clId="Web-{F6448171-94B3-435F-8B8A-CD5BC9FFD0FD}" dt="2018-10-03T16:47:12.311" v="494"/>
        <pc:sldMkLst>
          <pc:docMk/>
          <pc:sldMk cId="1441624616" sldId="263"/>
        </pc:sldMkLst>
        <pc:spChg chg="mod">
          <ac:chgData name="Guest User" userId="9ff1b6fd0562a0ce" providerId="Windows Live" clId="Web-{F6448171-94B3-435F-8B8A-CD5BC9FFD0FD}" dt="2018-10-03T16:47:01.920" v="489" actId="20577"/>
          <ac:spMkLst>
            <pc:docMk/>
            <pc:sldMk cId="1441624616" sldId="263"/>
            <ac:spMk id="2" creationId="{800069AB-4BC0-42FD-B04A-77B2239606F3}"/>
          </ac:spMkLst>
        </pc:spChg>
        <pc:spChg chg="del mod">
          <ac:chgData name="Guest User" userId="9ff1b6fd0562a0ce" providerId="Windows Live" clId="Web-{F6448171-94B3-435F-8B8A-CD5BC9FFD0FD}" dt="2018-10-03T16:47:12.311" v="494"/>
          <ac:spMkLst>
            <pc:docMk/>
            <pc:sldMk cId="1441624616" sldId="263"/>
            <ac:spMk id="3" creationId="{3CE0EF5C-1B86-42A7-9033-02832805B2FD}"/>
          </ac:spMkLst>
        </pc:spChg>
        <pc:picChg chg="add mod ord">
          <ac:chgData name="Guest User" userId="9ff1b6fd0562a0ce" providerId="Windows Live" clId="Web-{F6448171-94B3-435F-8B8A-CD5BC9FFD0FD}" dt="2018-10-03T16:47:12.311" v="494"/>
          <ac:picMkLst>
            <pc:docMk/>
            <pc:sldMk cId="1441624616" sldId="263"/>
            <ac:picMk id="4" creationId="{5A638EF5-F74E-4838-A9B3-8240B41766CB}"/>
          </ac:picMkLst>
        </pc:picChg>
      </pc:sldChg>
      <pc:sldChg chg="addSp delSp modSp new">
        <pc:chgData name="Guest User" userId="9ff1b6fd0562a0ce" providerId="Windows Live" clId="Web-{F6448171-94B3-435F-8B8A-CD5BC9FFD0FD}" dt="2018-10-03T16:47:51.422" v="509"/>
        <pc:sldMkLst>
          <pc:docMk/>
          <pc:sldMk cId="2936941529" sldId="264"/>
        </pc:sldMkLst>
        <pc:spChg chg="mod">
          <ac:chgData name="Guest User" userId="9ff1b6fd0562a0ce" providerId="Windows Live" clId="Web-{F6448171-94B3-435F-8B8A-CD5BC9FFD0FD}" dt="2018-10-03T16:47:41.718" v="504" actId="20577"/>
          <ac:spMkLst>
            <pc:docMk/>
            <pc:sldMk cId="2936941529" sldId="264"/>
            <ac:spMk id="2" creationId="{9A035BBD-32C4-4D6F-BF02-44D0E4780ADA}"/>
          </ac:spMkLst>
        </pc:spChg>
        <pc:spChg chg="del mod">
          <ac:chgData name="Guest User" userId="9ff1b6fd0562a0ce" providerId="Windows Live" clId="Web-{F6448171-94B3-435F-8B8A-CD5BC9FFD0FD}" dt="2018-10-03T16:47:51.422" v="509"/>
          <ac:spMkLst>
            <pc:docMk/>
            <pc:sldMk cId="2936941529" sldId="264"/>
            <ac:spMk id="3" creationId="{25B2008D-5E25-4488-84F5-DB80EDC61009}"/>
          </ac:spMkLst>
        </pc:spChg>
        <pc:picChg chg="add mod ord">
          <ac:chgData name="Guest User" userId="9ff1b6fd0562a0ce" providerId="Windows Live" clId="Web-{F6448171-94B3-435F-8B8A-CD5BC9FFD0FD}" dt="2018-10-03T16:47:51.422" v="509"/>
          <ac:picMkLst>
            <pc:docMk/>
            <pc:sldMk cId="2936941529" sldId="264"/>
            <ac:picMk id="4" creationId="{71012C8B-330D-4689-B6C6-C5B13EDD4386}"/>
          </ac:picMkLst>
        </pc:picChg>
      </pc:sldChg>
      <pc:sldChg chg="modSp new">
        <pc:chgData name="Guest User" userId="9ff1b6fd0562a0ce" providerId="Windows Live" clId="Web-{F6448171-94B3-435F-8B8A-CD5BC9FFD0FD}" dt="2018-10-03T16:53:35.602" v="573" actId="20577"/>
        <pc:sldMkLst>
          <pc:docMk/>
          <pc:sldMk cId="803370987" sldId="265"/>
        </pc:sldMkLst>
        <pc:spChg chg="mod">
          <ac:chgData name="Guest User" userId="9ff1b6fd0562a0ce" providerId="Windows Live" clId="Web-{F6448171-94B3-435F-8B8A-CD5BC9FFD0FD}" dt="2018-10-03T16:48:15.641" v="529" actId="20577"/>
          <ac:spMkLst>
            <pc:docMk/>
            <pc:sldMk cId="803370987" sldId="265"/>
            <ac:spMk id="2" creationId="{4D0DB977-8405-4024-BBDB-21B5F79EF218}"/>
          </ac:spMkLst>
        </pc:spChg>
        <pc:spChg chg="mod">
          <ac:chgData name="Guest User" userId="9ff1b6fd0562a0ce" providerId="Windows Live" clId="Web-{F6448171-94B3-435F-8B8A-CD5BC9FFD0FD}" dt="2018-10-03T16:53:35.602" v="573" actId="20577"/>
          <ac:spMkLst>
            <pc:docMk/>
            <pc:sldMk cId="803370987" sldId="265"/>
            <ac:spMk id="3" creationId="{44495121-63E9-448D-92E5-0609AAC9D4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f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DNS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Domaine Name System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2FAE986-582B-473C-97AC-A55E0669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5" y="2318951"/>
            <a:ext cx="4946821" cy="33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DB977-8405-4024-BBDB-21B5F79E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/>
              </a:rPr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95121-63E9-448D-92E5-0609AAC9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b="1" dirty="0" err="1">
                <a:cs typeface="Calibri"/>
              </a:rPr>
              <a:t>Wikipedia</a:t>
            </a:r>
            <a:endParaRPr lang="fr-FR" dirty="0" err="1">
              <a:cs typeface="Calibri"/>
            </a:endParaRPr>
          </a:p>
          <a:p>
            <a:pPr algn="ctr"/>
            <a:r>
              <a:rPr lang="fr-FR" dirty="0">
                <a:cs typeface="Calibri"/>
              </a:rPr>
              <a:t>homeserver-diy.net</a:t>
            </a:r>
            <a:endParaRPr lang="fr-FR" b="1" dirty="0">
              <a:cs typeface="Calibri"/>
            </a:endParaRPr>
          </a:p>
          <a:p>
            <a:pPr algn="ctr"/>
            <a:r>
              <a:rPr lang="fr-FR" dirty="0">
                <a:cs typeface="Calibri"/>
              </a:rPr>
              <a:t>Openclassrooms.com</a:t>
            </a:r>
          </a:p>
          <a:p>
            <a:pPr algn="ctr"/>
            <a:r>
              <a:rPr lang="fr-FR" dirty="0">
                <a:cs typeface="Calibri"/>
              </a:rPr>
              <a:t>public-dns.info</a:t>
            </a:r>
          </a:p>
          <a:p>
            <a:pPr algn="ctr"/>
            <a:r>
              <a:rPr lang="fr-FR" dirty="0">
                <a:cs typeface="Calibri"/>
              </a:rPr>
              <a:t>Docs.icodia.com</a:t>
            </a:r>
          </a:p>
          <a:p>
            <a:pPr algn="ctr"/>
            <a:r>
              <a:rPr lang="fr-FR" dirty="0">
                <a:cs typeface="Calibri"/>
              </a:rPr>
              <a:t>Support.rackspace.com</a:t>
            </a:r>
          </a:p>
          <a:p>
            <a:pPr algn="ctr"/>
            <a:r>
              <a:rPr lang="fr-FR" dirty="0">
                <a:cs typeface="Calibri"/>
              </a:rPr>
              <a:t>Gestion.rapide.net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3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CE562-8C77-4814-A264-B03518B8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78" y="313638"/>
            <a:ext cx="10515600" cy="5635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cs typeface="Calibri Light"/>
              </a:rPr>
              <a:t>Rôle du DNS</a:t>
            </a:r>
          </a:p>
          <a:p>
            <a:r>
              <a:rPr lang="fr-FR" sz="2200" b="1" dirty="0">
                <a:cs typeface="Calibri Light"/>
              </a:rPr>
              <a:t>    Machines</a:t>
            </a:r>
            <a:br>
              <a:rPr lang="fr-FR" sz="2200" b="1" dirty="0">
                <a:cs typeface="Calibri Light"/>
              </a:rPr>
            </a:br>
            <a:endParaRPr lang="fr-FR" sz="2200" b="1" dirty="0">
              <a:cs typeface="Calibri Light"/>
            </a:endParaRPr>
          </a:p>
        </p:txBody>
      </p:sp>
      <p:pic>
        <p:nvPicPr>
          <p:cNvPr id="4" name="Image 4" descr="Une image contenant équipement électronique, moniteur, ordinateur, table&#10;&#10;Description générée avec un niveau de confiance très élevé">
            <a:extLst>
              <a:ext uri="{FF2B5EF4-FFF2-40B4-BE49-F238E27FC236}">
                <a16:creationId xmlns:a16="http://schemas.microsoft.com/office/drawing/2014/main" id="{0D8B5B21-296D-4752-97EE-C948FCC6D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39" y="1578490"/>
            <a:ext cx="1663744" cy="166374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9BE6D0A-5B52-467D-A6E5-0D0D955B647C}"/>
              </a:ext>
            </a:extLst>
          </p:cNvPr>
          <p:cNvSpPr txBox="1"/>
          <p:nvPr/>
        </p:nvSpPr>
        <p:spPr>
          <a:xfrm>
            <a:off x="3048000" y="3200400"/>
            <a:ext cx="6096000" cy="30162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>
                <a:solidFill>
                  <a:srgbClr val="54595D"/>
                </a:solidFill>
                <a:latin typeface="Arial Black"/>
              </a:rPr>
              <a:t>ip</a:t>
            </a:r>
            <a:r>
              <a:rPr lang="en-US" sz="1200" b="1" dirty="0">
                <a:solidFill>
                  <a:srgbClr val="54595D"/>
                </a:solidFill>
                <a:latin typeface="Arial Black"/>
              </a:rPr>
              <a:t> : 175.202.87.10 &lt;---------------------------------------------------&gt;  </a:t>
            </a:r>
            <a:r>
              <a:rPr lang="en-US" sz="1200" b="1" dirty="0" err="1">
                <a:solidFill>
                  <a:srgbClr val="000000"/>
                </a:solidFill>
                <a:latin typeface="Arial Black"/>
              </a:rPr>
              <a:t>ip</a:t>
            </a:r>
            <a:r>
              <a:rPr lang="en-US" sz="1200" b="1" dirty="0">
                <a:solidFill>
                  <a:srgbClr val="000000"/>
                </a:solidFill>
                <a:latin typeface="Arial Black"/>
              </a:rPr>
              <a:t> : 200.102.7.50</a:t>
            </a:r>
            <a:endParaRPr lang="fr-FR" sz="1200"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Arial Black"/>
              </a:rPr>
              <a:t>     </a:t>
            </a:r>
            <a:r>
              <a:rPr lang="en-US" sz="1200" b="1" dirty="0" err="1">
                <a:solidFill>
                  <a:srgbClr val="0070C0"/>
                </a:solidFill>
                <a:latin typeface="Arial Black"/>
              </a:rPr>
              <a:t>Navigateur</a:t>
            </a:r>
            <a:r>
              <a:rPr lang="en-US" sz="1200" b="1" dirty="0">
                <a:solidFill>
                  <a:srgbClr val="000000"/>
                </a:solidFill>
                <a:latin typeface="Arial Black"/>
              </a:rPr>
              <a:t>&lt;------------------------------IPv4 ----------------&gt; </a:t>
            </a:r>
            <a:r>
              <a:rPr lang="en-US" sz="1200" b="1" dirty="0">
                <a:solidFill>
                  <a:srgbClr val="000000"/>
                </a:solidFill>
                <a:latin typeface="Arial Black"/>
                <a:hlinkClick r:id="rId3"/>
              </a:rPr>
              <a:t>http://www.site.com</a:t>
            </a:r>
            <a:r>
              <a:rPr lang="en-US" sz="1200" b="1" dirty="0">
                <a:solidFill>
                  <a:srgbClr val="000000"/>
                </a:solidFill>
                <a:latin typeface="Arial Black"/>
              </a:rPr>
              <a:t> </a:t>
            </a:r>
          </a:p>
          <a:p>
            <a:endParaRPr lang="en-US" sz="1200" b="1" dirty="0">
              <a:solidFill>
                <a:srgbClr val="000000"/>
              </a:solidFill>
              <a:latin typeface="Arial Black"/>
            </a:endParaRPr>
          </a:p>
          <a:p>
            <a:endParaRPr lang="en-US" sz="1000" b="1" dirty="0">
              <a:solidFill>
                <a:srgbClr val="54595D"/>
              </a:solidFill>
              <a:latin typeface="Arial Black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443F4B1E-8EE6-4503-8355-F07DA1A0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176" y="1042730"/>
            <a:ext cx="1905000" cy="2733675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58A2EE29-F9D3-46CD-994A-295EE551D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9" y="4159464"/>
            <a:ext cx="2143125" cy="21431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33AA69B-0128-405E-BBC0-62FE15E60062}"/>
              </a:ext>
            </a:extLst>
          </p:cNvPr>
          <p:cNvSpPr txBox="1"/>
          <p:nvPr/>
        </p:nvSpPr>
        <p:spPr>
          <a:xfrm>
            <a:off x="1143001" y="3406346"/>
            <a:ext cx="800099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Calibri Light"/>
                <a:cs typeface="Calibri Light"/>
              </a:rPr>
              <a:t>Humains</a:t>
            </a:r>
            <a:endParaRPr lang="en-US" sz="2000" dirty="0" err="1"/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6680A07C-7D94-449B-84F7-CBCFE7B75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9968" y="4384589"/>
            <a:ext cx="1919417" cy="19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68A9C-42E0-4205-9CC7-43AC6BC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cs typeface="Calibri Light"/>
              </a:rPr>
              <a:t>Le nom de domaine</a:t>
            </a:r>
            <a:endParaRPr lang="fr-FR" dirty="0">
              <a:cs typeface="Calibri Ligh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170F1-F6F7-4B02-A01E-1991FAF9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b="1" dirty="0">
                <a:cs typeface="Calibri"/>
                <a:hlinkClick r:id="rId2"/>
              </a:rPr>
              <a:t>www.google.fr</a:t>
            </a:r>
            <a:endParaRPr lang="fr-FR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8E7F49D-24A0-42B2-ADC1-12C6532A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11" y="2609797"/>
            <a:ext cx="5883875" cy="34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90F0D-B363-47B1-B502-596AF3F4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cs typeface="Calibri Light"/>
              </a:rPr>
              <a:t>Le serveur DNS</a:t>
            </a:r>
            <a:endParaRPr lang="fr-FR" dirty="0">
              <a:cs typeface="Calibri Ligh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3676E-931D-4274-96BE-EBA4A921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Les serveurs DNS sont des machines discutant entre elles afin de se communiquer les correspondances entre nom de domaine et adresses IP.</a:t>
            </a:r>
          </a:p>
          <a:p>
            <a:endParaRPr lang="fr-FR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8.8.8.8 Google</a:t>
            </a:r>
            <a:endParaRPr lang="fr-FR" dirty="0">
              <a:cs typeface="Calibri"/>
            </a:endParaRPr>
          </a:p>
          <a:p>
            <a:pPr algn="ctr"/>
            <a:r>
              <a:rPr lang="fr-FR" b="1" dirty="0">
                <a:cs typeface="Calibri"/>
              </a:rPr>
              <a:t>9.9.9.9 IBM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38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9AC0B-7137-4AA0-A4BC-2EC7FD42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cs typeface="Calibri Light"/>
              </a:rPr>
              <a:t>Configuration du DNS</a:t>
            </a:r>
            <a:endParaRPr lang="fr-FR" dirty="0">
              <a:cs typeface="Calibri Ligh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73EE5-BA74-44E3-8BF7-6DB68442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Sur le pc :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7C7A0F6-38C8-48EE-A3D8-9A2C6DC2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97" y="2297327"/>
            <a:ext cx="4196406" cy="3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A1ABE-A129-49D6-BF28-B2F1085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cs typeface="Calibri Light"/>
              </a:rPr>
              <a:t>Configuration du DNS</a:t>
            </a:r>
            <a:endParaRPr lang="fr-FR" dirty="0">
              <a:cs typeface="Calibri Ligh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8A999-4CD9-4735-B44A-D94D33A6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Sur le serveur :</a:t>
            </a:r>
          </a:p>
          <a:p>
            <a:endParaRPr lang="fr-FR" dirty="0">
              <a:cs typeface="Calibri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2626C62-9633-496B-88F3-48812A14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11" y="2733076"/>
            <a:ext cx="5883875" cy="34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AA170-E673-47A8-B916-A5571B03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/>
              </a:rPr>
              <a:t>Les </a:t>
            </a:r>
            <a:r>
              <a:rPr lang="fr-FR" b="1" dirty="0">
                <a:cs typeface="Calibri Light"/>
              </a:rPr>
              <a:t>enregistrements DNS</a:t>
            </a:r>
            <a:endParaRPr lang="fr-FR" dirty="0">
              <a:cs typeface="Calibri Light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986E9-EEC5-47B1-8A5E-E4BAED8D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>
                <a:cs typeface="Calibri"/>
              </a:rPr>
              <a:t>A</a:t>
            </a:r>
            <a:endParaRPr lang="fr-FR" dirty="0"/>
          </a:p>
          <a:p>
            <a:pPr algn="ctr"/>
            <a:r>
              <a:rPr lang="fr-FR" dirty="0">
                <a:cs typeface="Calibri"/>
              </a:rPr>
              <a:t>CNAME</a:t>
            </a:r>
          </a:p>
          <a:p>
            <a:pPr algn="ctr"/>
            <a:r>
              <a:rPr lang="fr-FR" dirty="0">
                <a:cs typeface="Calibri"/>
              </a:rPr>
              <a:t>NS</a:t>
            </a:r>
          </a:p>
          <a:p>
            <a:pPr algn="ctr"/>
            <a:r>
              <a:rPr lang="fr-FR" dirty="0">
                <a:cs typeface="Calibri"/>
              </a:rPr>
              <a:t>SPF</a:t>
            </a:r>
          </a:p>
          <a:p>
            <a:pPr algn="ctr"/>
            <a:r>
              <a:rPr lang="fr-FR" dirty="0">
                <a:cs typeface="Calibri"/>
              </a:rPr>
              <a:t>TXT</a:t>
            </a:r>
          </a:p>
          <a:p>
            <a:pPr algn="ctr"/>
            <a:r>
              <a:rPr lang="fr-FR" dirty="0">
                <a:cs typeface="Calibri"/>
              </a:rPr>
              <a:t>MX</a:t>
            </a:r>
          </a:p>
          <a:p>
            <a:pPr algn="ctr"/>
            <a:r>
              <a:rPr lang="fr-FR" dirty="0">
                <a:cs typeface="Calibri"/>
              </a:rPr>
              <a:t>SRV</a:t>
            </a:r>
          </a:p>
          <a:p>
            <a:pPr algn="ctr"/>
            <a:r>
              <a:rPr lang="fr-FR" dirty="0">
                <a:cs typeface="Calibri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6865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069AB-4BC0-42FD-B04A-77B22396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/>
              </a:rPr>
              <a:t>Exemples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A638EF5-F74E-4838-A9B3-8240B4176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424" y="1825625"/>
            <a:ext cx="86691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5BBD-32C4-4D6F-BF02-44D0E47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/>
              </a:rPr>
              <a:t>Exemple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1012C8B-330D-4689-B6C6-C5B13EDD4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7761"/>
            <a:ext cx="10515600" cy="31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41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DNS</vt:lpstr>
      <vt:lpstr>Rôle du DNS     Machines </vt:lpstr>
      <vt:lpstr>Le nom de domaine </vt:lpstr>
      <vt:lpstr>Le serveur DNS </vt:lpstr>
      <vt:lpstr>Configuration du DNS </vt:lpstr>
      <vt:lpstr>Configuration du DNS </vt:lpstr>
      <vt:lpstr>Les enregistrements DNS </vt:lpstr>
      <vt:lpstr>Exemples</vt:lpstr>
      <vt:lpstr>Exemple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lastModifiedBy/>
  <cp:revision>19</cp:revision>
  <dcterms:created xsi:type="dcterms:W3CDTF">2012-07-30T22:21:58Z</dcterms:created>
  <dcterms:modified xsi:type="dcterms:W3CDTF">2018-10-03T16:55:50Z</dcterms:modified>
</cp:coreProperties>
</file>