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édéric BRODAR" userId="9ff1b6fd0562a0ce" providerId="Windows Live" clId="Web-{7DC5378D-09F2-4EA6-AE14-5EB4F9BA95D8}"/>
    <pc:docChg chg="addSld modSld">
      <pc:chgData name="Frédéric BRODAR" userId="9ff1b6fd0562a0ce" providerId="Windows Live" clId="Web-{7DC5378D-09F2-4EA6-AE14-5EB4F9BA95D8}" dt="2018-11-03T17:01:36.034" v="200"/>
      <pc:docMkLst>
        <pc:docMk/>
      </pc:docMkLst>
      <pc:sldChg chg="modSp">
        <pc:chgData name="Frédéric BRODAR" userId="9ff1b6fd0562a0ce" providerId="Windows Live" clId="Web-{7DC5378D-09F2-4EA6-AE14-5EB4F9BA95D8}" dt="2018-11-03T16:41:07.259" v="6" actId="20577"/>
        <pc:sldMkLst>
          <pc:docMk/>
          <pc:sldMk cId="1450866866" sldId="256"/>
        </pc:sldMkLst>
        <pc:spChg chg="mod">
          <ac:chgData name="Frédéric BRODAR" userId="9ff1b6fd0562a0ce" providerId="Windows Live" clId="Web-{7DC5378D-09F2-4EA6-AE14-5EB4F9BA95D8}" dt="2018-11-03T16:40:52.603" v="2" actId="20577"/>
          <ac:spMkLst>
            <pc:docMk/>
            <pc:sldMk cId="1450866866" sldId="256"/>
            <ac:spMk id="2" creationId="{00000000-0000-0000-0000-000000000000}"/>
          </ac:spMkLst>
        </pc:spChg>
        <pc:spChg chg="mod">
          <ac:chgData name="Frédéric BRODAR" userId="9ff1b6fd0562a0ce" providerId="Windows Live" clId="Web-{7DC5378D-09F2-4EA6-AE14-5EB4F9BA95D8}" dt="2018-11-03T16:41:07.259" v="6" actId="20577"/>
          <ac:spMkLst>
            <pc:docMk/>
            <pc:sldMk cId="1450866866" sldId="256"/>
            <ac:spMk id="3" creationId="{00000000-0000-0000-0000-000000000000}"/>
          </ac:spMkLst>
        </pc:spChg>
      </pc:sldChg>
      <pc:sldChg chg="addSp delSp modSp new mod setBg">
        <pc:chgData name="Frédéric BRODAR" userId="9ff1b6fd0562a0ce" providerId="Windows Live" clId="Web-{7DC5378D-09F2-4EA6-AE14-5EB4F9BA95D8}" dt="2018-11-03T16:42:10.385" v="16"/>
        <pc:sldMkLst>
          <pc:docMk/>
          <pc:sldMk cId="4283939397" sldId="257"/>
        </pc:sldMkLst>
        <pc:spChg chg="add">
          <ac:chgData name="Frédéric BRODAR" userId="9ff1b6fd0562a0ce" providerId="Windows Live" clId="Web-{7DC5378D-09F2-4EA6-AE14-5EB4F9BA95D8}" dt="2018-11-03T16:42:10.385" v="16"/>
          <ac:spMkLst>
            <pc:docMk/>
            <pc:sldMk cId="4283939397" sldId="257"/>
            <ac:spMk id="4" creationId="{4D3E83A4-5366-42B8-9E9E-2378A9446E4C}"/>
          </ac:spMkLst>
        </pc:spChg>
        <pc:spChg chg="add">
          <ac:chgData name="Frédéric BRODAR" userId="9ff1b6fd0562a0ce" providerId="Windows Live" clId="Web-{7DC5378D-09F2-4EA6-AE14-5EB4F9BA95D8}" dt="2018-11-03T16:42:10.385" v="16"/>
          <ac:spMkLst>
            <pc:docMk/>
            <pc:sldMk cId="4283939397" sldId="257"/>
            <ac:spMk id="5" creationId="{F06FA664-001A-4DAF-9837-CCBCD5DAE9EE}"/>
          </ac:spMkLst>
        </pc:spChg>
        <pc:spChg chg="add del">
          <ac:chgData name="Frédéric BRODAR" userId="9ff1b6fd0562a0ce" providerId="Windows Live" clId="Web-{7DC5378D-09F2-4EA6-AE14-5EB4F9BA95D8}" dt="2018-11-03T16:42:10.291" v="15"/>
          <ac:spMkLst>
            <pc:docMk/>
            <pc:sldMk cId="4283939397" sldId="257"/>
            <ac:spMk id="7" creationId="{65F32515-9322-44A5-8C72-4C7BFB461869}"/>
          </ac:spMkLst>
        </pc:spChg>
        <pc:spChg chg="add del">
          <ac:chgData name="Frédéric BRODAR" userId="9ff1b6fd0562a0ce" providerId="Windows Live" clId="Web-{7DC5378D-09F2-4EA6-AE14-5EB4F9BA95D8}" dt="2018-11-03T16:42:10.291" v="15"/>
          <ac:spMkLst>
            <pc:docMk/>
            <pc:sldMk cId="4283939397" sldId="257"/>
            <ac:spMk id="9" creationId="{A617F13B-5021-454F-90E5-3AB2383BFD34}"/>
          </ac:spMkLst>
        </pc:spChg>
        <pc:picChg chg="add mod">
          <ac:chgData name="Frédéric BRODAR" userId="9ff1b6fd0562a0ce" providerId="Windows Live" clId="Web-{7DC5378D-09F2-4EA6-AE14-5EB4F9BA95D8}" dt="2018-11-03T16:42:10.385" v="16"/>
          <ac:picMkLst>
            <pc:docMk/>
            <pc:sldMk cId="4283939397" sldId="257"/>
            <ac:picMk id="2" creationId="{E587271B-4855-4DE5-A6A0-202B7A51CA68}"/>
          </ac:picMkLst>
        </pc:picChg>
      </pc:sldChg>
      <pc:sldChg chg="addSp modSp new mod setBg setClrOvrMap">
        <pc:chgData name="Frédéric BRODAR" userId="9ff1b6fd0562a0ce" providerId="Windows Live" clId="Web-{7DC5378D-09F2-4EA6-AE14-5EB4F9BA95D8}" dt="2018-11-03T16:42:51.870" v="20"/>
        <pc:sldMkLst>
          <pc:docMk/>
          <pc:sldMk cId="1065224603" sldId="258"/>
        </pc:sldMkLst>
        <pc:spChg chg="add">
          <ac:chgData name="Frédéric BRODAR" userId="9ff1b6fd0562a0ce" providerId="Windows Live" clId="Web-{7DC5378D-09F2-4EA6-AE14-5EB4F9BA95D8}" dt="2018-11-03T16:42:51.870" v="20"/>
          <ac:spMkLst>
            <pc:docMk/>
            <pc:sldMk cId="1065224603" sldId="258"/>
            <ac:spMk id="7" creationId="{7F45ECE5-A3F3-4055-A90B-041B81B5735F}"/>
          </ac:spMkLst>
        </pc:spChg>
        <pc:spChg chg="add">
          <ac:chgData name="Frédéric BRODAR" userId="9ff1b6fd0562a0ce" providerId="Windows Live" clId="Web-{7DC5378D-09F2-4EA6-AE14-5EB4F9BA95D8}" dt="2018-11-03T16:42:51.870" v="20"/>
          <ac:spMkLst>
            <pc:docMk/>
            <pc:sldMk cId="1065224603" sldId="258"/>
            <ac:spMk id="9" creationId="{D16D23BC-2ACF-48DE-990E-0AEA1B3CCC4D}"/>
          </ac:spMkLst>
        </pc:spChg>
        <pc:picChg chg="add mod">
          <ac:chgData name="Frédéric BRODAR" userId="9ff1b6fd0562a0ce" providerId="Windows Live" clId="Web-{7DC5378D-09F2-4EA6-AE14-5EB4F9BA95D8}" dt="2018-11-03T16:42:51.870" v="20"/>
          <ac:picMkLst>
            <pc:docMk/>
            <pc:sldMk cId="1065224603" sldId="258"/>
            <ac:picMk id="2" creationId="{C6E0C1AF-8115-4F70-B803-9C35EB8E79DA}"/>
          </ac:picMkLst>
        </pc:picChg>
      </pc:sldChg>
      <pc:sldChg chg="addSp modSp new mod setBg setClrOvrMap">
        <pc:chgData name="Frédéric BRODAR" userId="9ff1b6fd0562a0ce" providerId="Windows Live" clId="Web-{7DC5378D-09F2-4EA6-AE14-5EB4F9BA95D8}" dt="2018-11-03T16:43:40.714" v="26"/>
        <pc:sldMkLst>
          <pc:docMk/>
          <pc:sldMk cId="3259058287" sldId="259"/>
        </pc:sldMkLst>
        <pc:spChg chg="add">
          <ac:chgData name="Frédéric BRODAR" userId="9ff1b6fd0562a0ce" providerId="Windows Live" clId="Web-{7DC5378D-09F2-4EA6-AE14-5EB4F9BA95D8}" dt="2018-11-03T16:43:40.714" v="26"/>
          <ac:spMkLst>
            <pc:docMk/>
            <pc:sldMk cId="3259058287" sldId="259"/>
            <ac:spMk id="7" creationId="{7F45ECE5-A3F3-4055-A90B-041B81B5735F}"/>
          </ac:spMkLst>
        </pc:spChg>
        <pc:spChg chg="add">
          <ac:chgData name="Frédéric BRODAR" userId="9ff1b6fd0562a0ce" providerId="Windows Live" clId="Web-{7DC5378D-09F2-4EA6-AE14-5EB4F9BA95D8}" dt="2018-11-03T16:43:40.714" v="26"/>
          <ac:spMkLst>
            <pc:docMk/>
            <pc:sldMk cId="3259058287" sldId="259"/>
            <ac:spMk id="9" creationId="{D16D23BC-2ACF-48DE-990E-0AEA1B3CCC4D}"/>
          </ac:spMkLst>
        </pc:spChg>
        <pc:picChg chg="add mod">
          <ac:chgData name="Frédéric BRODAR" userId="9ff1b6fd0562a0ce" providerId="Windows Live" clId="Web-{7DC5378D-09F2-4EA6-AE14-5EB4F9BA95D8}" dt="2018-11-03T16:43:40.714" v="26"/>
          <ac:picMkLst>
            <pc:docMk/>
            <pc:sldMk cId="3259058287" sldId="259"/>
            <ac:picMk id="2" creationId="{9ADE4B4E-96E1-4822-9498-723FC231A47F}"/>
          </ac:picMkLst>
        </pc:picChg>
      </pc:sldChg>
      <pc:sldChg chg="addSp modSp new mod setBg">
        <pc:chgData name="Frédéric BRODAR" userId="9ff1b6fd0562a0ce" providerId="Windows Live" clId="Web-{7DC5378D-09F2-4EA6-AE14-5EB4F9BA95D8}" dt="2018-11-03T16:44:21.714" v="30"/>
        <pc:sldMkLst>
          <pc:docMk/>
          <pc:sldMk cId="253715277" sldId="260"/>
        </pc:sldMkLst>
        <pc:spChg chg="add">
          <ac:chgData name="Frédéric BRODAR" userId="9ff1b6fd0562a0ce" providerId="Windows Live" clId="Web-{7DC5378D-09F2-4EA6-AE14-5EB4F9BA95D8}" dt="2018-11-03T16:44:21.714" v="30"/>
          <ac:spMkLst>
            <pc:docMk/>
            <pc:sldMk cId="253715277" sldId="260"/>
            <ac:spMk id="7" creationId="{FB3516BD-64C7-48EF-A342-9F00D167EE78}"/>
          </ac:spMkLst>
        </pc:spChg>
        <pc:picChg chg="add mod">
          <ac:chgData name="Frédéric BRODAR" userId="9ff1b6fd0562a0ce" providerId="Windows Live" clId="Web-{7DC5378D-09F2-4EA6-AE14-5EB4F9BA95D8}" dt="2018-11-03T16:44:21.714" v="30"/>
          <ac:picMkLst>
            <pc:docMk/>
            <pc:sldMk cId="253715277" sldId="260"/>
            <ac:picMk id="2" creationId="{A6B63BEE-01E6-453B-88EC-C8106808B74E}"/>
          </ac:picMkLst>
        </pc:picChg>
      </pc:sldChg>
      <pc:sldChg chg="addSp modSp new mod setBg setClrOvrMap">
        <pc:chgData name="Frédéric BRODAR" userId="9ff1b6fd0562a0ce" providerId="Windows Live" clId="Web-{7DC5378D-09F2-4EA6-AE14-5EB4F9BA95D8}" dt="2018-11-03T16:45:08.855" v="34"/>
        <pc:sldMkLst>
          <pc:docMk/>
          <pc:sldMk cId="1047725180" sldId="261"/>
        </pc:sldMkLst>
        <pc:spChg chg="add">
          <ac:chgData name="Frédéric BRODAR" userId="9ff1b6fd0562a0ce" providerId="Windows Live" clId="Web-{7DC5378D-09F2-4EA6-AE14-5EB4F9BA95D8}" dt="2018-11-03T16:45:08.855" v="34"/>
          <ac:spMkLst>
            <pc:docMk/>
            <pc:sldMk cId="1047725180" sldId="261"/>
            <ac:spMk id="7" creationId="{7F45ECE5-A3F3-4055-A90B-041B81B5735F}"/>
          </ac:spMkLst>
        </pc:spChg>
        <pc:spChg chg="add">
          <ac:chgData name="Frédéric BRODAR" userId="9ff1b6fd0562a0ce" providerId="Windows Live" clId="Web-{7DC5378D-09F2-4EA6-AE14-5EB4F9BA95D8}" dt="2018-11-03T16:45:08.855" v="34"/>
          <ac:spMkLst>
            <pc:docMk/>
            <pc:sldMk cId="1047725180" sldId="261"/>
            <ac:spMk id="9" creationId="{D16D23BC-2ACF-48DE-990E-0AEA1B3CCC4D}"/>
          </ac:spMkLst>
        </pc:spChg>
        <pc:picChg chg="add mod">
          <ac:chgData name="Frédéric BRODAR" userId="9ff1b6fd0562a0ce" providerId="Windows Live" clId="Web-{7DC5378D-09F2-4EA6-AE14-5EB4F9BA95D8}" dt="2018-11-03T16:45:08.855" v="34"/>
          <ac:picMkLst>
            <pc:docMk/>
            <pc:sldMk cId="1047725180" sldId="261"/>
            <ac:picMk id="2" creationId="{040DA10D-BC57-493E-950B-612696ADE0C2}"/>
          </ac:picMkLst>
        </pc:picChg>
      </pc:sldChg>
      <pc:sldChg chg="addSp delSp modSp new mod setBg setClrOvrMap">
        <pc:chgData name="Frédéric BRODAR" userId="9ff1b6fd0562a0ce" providerId="Windows Live" clId="Web-{7DC5378D-09F2-4EA6-AE14-5EB4F9BA95D8}" dt="2018-11-03T16:45:45.574" v="40"/>
        <pc:sldMkLst>
          <pc:docMk/>
          <pc:sldMk cId="3597534496" sldId="262"/>
        </pc:sldMkLst>
        <pc:spChg chg="add">
          <ac:chgData name="Frédéric BRODAR" userId="9ff1b6fd0562a0ce" providerId="Windows Live" clId="Web-{7DC5378D-09F2-4EA6-AE14-5EB4F9BA95D8}" dt="2018-11-03T16:45:45.574" v="40"/>
          <ac:spMkLst>
            <pc:docMk/>
            <pc:sldMk cId="3597534496" sldId="262"/>
            <ac:spMk id="4" creationId="{7F45ECE5-A3F3-4055-A90B-041B81B5735F}"/>
          </ac:spMkLst>
        </pc:spChg>
        <pc:spChg chg="add">
          <ac:chgData name="Frédéric BRODAR" userId="9ff1b6fd0562a0ce" providerId="Windows Live" clId="Web-{7DC5378D-09F2-4EA6-AE14-5EB4F9BA95D8}" dt="2018-11-03T16:45:45.574" v="40"/>
          <ac:spMkLst>
            <pc:docMk/>
            <pc:sldMk cId="3597534496" sldId="262"/>
            <ac:spMk id="5" creationId="{D16D23BC-2ACF-48DE-990E-0AEA1B3CCC4D}"/>
          </ac:spMkLst>
        </pc:spChg>
        <pc:spChg chg="add del">
          <ac:chgData name="Frédéric BRODAR" userId="9ff1b6fd0562a0ce" providerId="Windows Live" clId="Web-{7DC5378D-09F2-4EA6-AE14-5EB4F9BA95D8}" dt="2018-11-03T16:45:45.512" v="39"/>
          <ac:spMkLst>
            <pc:docMk/>
            <pc:sldMk cId="3597534496" sldId="262"/>
            <ac:spMk id="7" creationId="{4D3E83A4-5366-42B8-9E9E-2378A9446E4C}"/>
          </ac:spMkLst>
        </pc:spChg>
        <pc:spChg chg="add del">
          <ac:chgData name="Frédéric BRODAR" userId="9ff1b6fd0562a0ce" providerId="Windows Live" clId="Web-{7DC5378D-09F2-4EA6-AE14-5EB4F9BA95D8}" dt="2018-11-03T16:45:45.512" v="39"/>
          <ac:spMkLst>
            <pc:docMk/>
            <pc:sldMk cId="3597534496" sldId="262"/>
            <ac:spMk id="9" creationId="{F06FA664-001A-4DAF-9837-CCBCD5DAE9EE}"/>
          </ac:spMkLst>
        </pc:spChg>
        <pc:picChg chg="add mod">
          <ac:chgData name="Frédéric BRODAR" userId="9ff1b6fd0562a0ce" providerId="Windows Live" clId="Web-{7DC5378D-09F2-4EA6-AE14-5EB4F9BA95D8}" dt="2018-11-03T16:45:45.574" v="40"/>
          <ac:picMkLst>
            <pc:docMk/>
            <pc:sldMk cId="3597534496" sldId="262"/>
            <ac:picMk id="2" creationId="{804DB2DC-E1BD-47C9-AC64-FF55765AA107}"/>
          </ac:picMkLst>
        </pc:picChg>
      </pc:sldChg>
      <pc:sldChg chg="addSp modSp new mod setBg setClrOvrMap">
        <pc:chgData name="Frédéric BRODAR" userId="9ff1b6fd0562a0ce" providerId="Windows Live" clId="Web-{7DC5378D-09F2-4EA6-AE14-5EB4F9BA95D8}" dt="2018-11-03T16:47:51.700" v="44"/>
        <pc:sldMkLst>
          <pc:docMk/>
          <pc:sldMk cId="1340779026" sldId="263"/>
        </pc:sldMkLst>
        <pc:spChg chg="add">
          <ac:chgData name="Frédéric BRODAR" userId="9ff1b6fd0562a0ce" providerId="Windows Live" clId="Web-{7DC5378D-09F2-4EA6-AE14-5EB4F9BA95D8}" dt="2018-11-03T16:47:51.700" v="44"/>
          <ac:spMkLst>
            <pc:docMk/>
            <pc:sldMk cId="1340779026" sldId="263"/>
            <ac:spMk id="7" creationId="{7F45ECE5-A3F3-4055-A90B-041B81B5735F}"/>
          </ac:spMkLst>
        </pc:spChg>
        <pc:spChg chg="add">
          <ac:chgData name="Frédéric BRODAR" userId="9ff1b6fd0562a0ce" providerId="Windows Live" clId="Web-{7DC5378D-09F2-4EA6-AE14-5EB4F9BA95D8}" dt="2018-11-03T16:47:51.700" v="44"/>
          <ac:spMkLst>
            <pc:docMk/>
            <pc:sldMk cId="1340779026" sldId="263"/>
            <ac:spMk id="9" creationId="{D16D23BC-2ACF-48DE-990E-0AEA1B3CCC4D}"/>
          </ac:spMkLst>
        </pc:spChg>
        <pc:picChg chg="add mod">
          <ac:chgData name="Frédéric BRODAR" userId="9ff1b6fd0562a0ce" providerId="Windows Live" clId="Web-{7DC5378D-09F2-4EA6-AE14-5EB4F9BA95D8}" dt="2018-11-03T16:47:51.700" v="44"/>
          <ac:picMkLst>
            <pc:docMk/>
            <pc:sldMk cId="1340779026" sldId="263"/>
            <ac:picMk id="2" creationId="{A841D9AC-7CD9-4FD9-844B-213731536BE3}"/>
          </ac:picMkLst>
        </pc:picChg>
      </pc:sldChg>
      <pc:sldChg chg="addSp modSp new mod setBg">
        <pc:chgData name="Frédéric BRODAR" userId="9ff1b6fd0562a0ce" providerId="Windows Live" clId="Web-{7DC5378D-09F2-4EA6-AE14-5EB4F9BA95D8}" dt="2018-11-03T16:48:16.106" v="48"/>
        <pc:sldMkLst>
          <pc:docMk/>
          <pc:sldMk cId="993097589" sldId="264"/>
        </pc:sldMkLst>
        <pc:spChg chg="add">
          <ac:chgData name="Frédéric BRODAR" userId="9ff1b6fd0562a0ce" providerId="Windows Live" clId="Web-{7DC5378D-09F2-4EA6-AE14-5EB4F9BA95D8}" dt="2018-11-03T16:48:16.106" v="48"/>
          <ac:spMkLst>
            <pc:docMk/>
            <pc:sldMk cId="993097589" sldId="264"/>
            <ac:spMk id="7" creationId="{4D3E83A4-5366-42B8-9E9E-2378A9446E4C}"/>
          </ac:spMkLst>
        </pc:spChg>
        <pc:spChg chg="add">
          <ac:chgData name="Frédéric BRODAR" userId="9ff1b6fd0562a0ce" providerId="Windows Live" clId="Web-{7DC5378D-09F2-4EA6-AE14-5EB4F9BA95D8}" dt="2018-11-03T16:48:16.106" v="48"/>
          <ac:spMkLst>
            <pc:docMk/>
            <pc:sldMk cId="993097589" sldId="264"/>
            <ac:spMk id="9" creationId="{F06FA664-001A-4DAF-9837-CCBCD5DAE9EE}"/>
          </ac:spMkLst>
        </pc:spChg>
        <pc:picChg chg="add mod">
          <ac:chgData name="Frédéric BRODAR" userId="9ff1b6fd0562a0ce" providerId="Windows Live" clId="Web-{7DC5378D-09F2-4EA6-AE14-5EB4F9BA95D8}" dt="2018-11-03T16:48:16.106" v="48"/>
          <ac:picMkLst>
            <pc:docMk/>
            <pc:sldMk cId="993097589" sldId="264"/>
            <ac:picMk id="2" creationId="{471DA656-6A49-4137-BE6F-B371484CE383}"/>
          </ac:picMkLst>
        </pc:picChg>
      </pc:sldChg>
      <pc:sldChg chg="addSp modSp new mod setBg">
        <pc:chgData name="Frédéric BRODAR" userId="9ff1b6fd0562a0ce" providerId="Windows Live" clId="Web-{7DC5378D-09F2-4EA6-AE14-5EB4F9BA95D8}" dt="2018-11-03T16:48:48.310" v="52"/>
        <pc:sldMkLst>
          <pc:docMk/>
          <pc:sldMk cId="2718759703" sldId="265"/>
        </pc:sldMkLst>
        <pc:spChg chg="add">
          <ac:chgData name="Frédéric BRODAR" userId="9ff1b6fd0562a0ce" providerId="Windows Live" clId="Web-{7DC5378D-09F2-4EA6-AE14-5EB4F9BA95D8}" dt="2018-11-03T16:48:48.310" v="52"/>
          <ac:spMkLst>
            <pc:docMk/>
            <pc:sldMk cId="2718759703" sldId="265"/>
            <ac:spMk id="7" creationId="{4D3E83A4-5366-42B8-9E9E-2378A9446E4C}"/>
          </ac:spMkLst>
        </pc:spChg>
        <pc:spChg chg="add">
          <ac:chgData name="Frédéric BRODAR" userId="9ff1b6fd0562a0ce" providerId="Windows Live" clId="Web-{7DC5378D-09F2-4EA6-AE14-5EB4F9BA95D8}" dt="2018-11-03T16:48:48.310" v="52"/>
          <ac:spMkLst>
            <pc:docMk/>
            <pc:sldMk cId="2718759703" sldId="265"/>
            <ac:spMk id="9" creationId="{F06FA664-001A-4DAF-9837-CCBCD5DAE9EE}"/>
          </ac:spMkLst>
        </pc:spChg>
        <pc:picChg chg="add mod">
          <ac:chgData name="Frédéric BRODAR" userId="9ff1b6fd0562a0ce" providerId="Windows Live" clId="Web-{7DC5378D-09F2-4EA6-AE14-5EB4F9BA95D8}" dt="2018-11-03T16:48:48.310" v="52"/>
          <ac:picMkLst>
            <pc:docMk/>
            <pc:sldMk cId="2718759703" sldId="265"/>
            <ac:picMk id="2" creationId="{B1E23FF7-7444-48AE-9BAF-D411984486D0}"/>
          </ac:picMkLst>
        </pc:picChg>
      </pc:sldChg>
      <pc:sldChg chg="addSp modSp new mod setBg">
        <pc:chgData name="Frédéric BRODAR" userId="9ff1b6fd0562a0ce" providerId="Windows Live" clId="Web-{7DC5378D-09F2-4EA6-AE14-5EB4F9BA95D8}" dt="2018-11-03T16:49:23.310" v="56"/>
        <pc:sldMkLst>
          <pc:docMk/>
          <pc:sldMk cId="2836868972" sldId="266"/>
        </pc:sldMkLst>
        <pc:spChg chg="add">
          <ac:chgData name="Frédéric BRODAR" userId="9ff1b6fd0562a0ce" providerId="Windows Live" clId="Web-{7DC5378D-09F2-4EA6-AE14-5EB4F9BA95D8}" dt="2018-11-03T16:49:23.310" v="56"/>
          <ac:spMkLst>
            <pc:docMk/>
            <pc:sldMk cId="2836868972" sldId="266"/>
            <ac:spMk id="7" creationId="{D82A7942-5631-47FC-9908-0E14371AEFDD}"/>
          </ac:spMkLst>
        </pc:spChg>
        <pc:picChg chg="add mod">
          <ac:chgData name="Frédéric BRODAR" userId="9ff1b6fd0562a0ce" providerId="Windows Live" clId="Web-{7DC5378D-09F2-4EA6-AE14-5EB4F9BA95D8}" dt="2018-11-03T16:49:23.310" v="56"/>
          <ac:picMkLst>
            <pc:docMk/>
            <pc:sldMk cId="2836868972" sldId="266"/>
            <ac:picMk id="2" creationId="{17830C1E-DAC6-4E07-B1DA-7A86636DD896}"/>
          </ac:picMkLst>
        </pc:picChg>
      </pc:sldChg>
      <pc:sldChg chg="addSp modSp new mod setBg setClrOvrMap">
        <pc:chgData name="Frédéric BRODAR" userId="9ff1b6fd0562a0ce" providerId="Windows Live" clId="Web-{7DC5378D-09F2-4EA6-AE14-5EB4F9BA95D8}" dt="2018-11-03T16:49:55.342" v="60"/>
        <pc:sldMkLst>
          <pc:docMk/>
          <pc:sldMk cId="3509981220" sldId="267"/>
        </pc:sldMkLst>
        <pc:spChg chg="add">
          <ac:chgData name="Frédéric BRODAR" userId="9ff1b6fd0562a0ce" providerId="Windows Live" clId="Web-{7DC5378D-09F2-4EA6-AE14-5EB4F9BA95D8}" dt="2018-11-03T16:49:55.342" v="60"/>
          <ac:spMkLst>
            <pc:docMk/>
            <pc:sldMk cId="3509981220" sldId="267"/>
            <ac:spMk id="7" creationId="{7F45ECE5-A3F3-4055-A90B-041B81B5735F}"/>
          </ac:spMkLst>
        </pc:spChg>
        <pc:spChg chg="add">
          <ac:chgData name="Frédéric BRODAR" userId="9ff1b6fd0562a0ce" providerId="Windows Live" clId="Web-{7DC5378D-09F2-4EA6-AE14-5EB4F9BA95D8}" dt="2018-11-03T16:49:55.342" v="60"/>
          <ac:spMkLst>
            <pc:docMk/>
            <pc:sldMk cId="3509981220" sldId="267"/>
            <ac:spMk id="9" creationId="{D16D23BC-2ACF-48DE-990E-0AEA1B3CCC4D}"/>
          </ac:spMkLst>
        </pc:spChg>
        <pc:picChg chg="add mod">
          <ac:chgData name="Frédéric BRODAR" userId="9ff1b6fd0562a0ce" providerId="Windows Live" clId="Web-{7DC5378D-09F2-4EA6-AE14-5EB4F9BA95D8}" dt="2018-11-03T16:49:55.342" v="60"/>
          <ac:picMkLst>
            <pc:docMk/>
            <pc:sldMk cId="3509981220" sldId="267"/>
            <ac:picMk id="2" creationId="{A61A0997-1C3A-4AC7-91D5-F6FEB22901B7}"/>
          </ac:picMkLst>
        </pc:picChg>
      </pc:sldChg>
      <pc:sldChg chg="addSp modSp new mod setBg">
        <pc:chgData name="Frédéric BRODAR" userId="9ff1b6fd0562a0ce" providerId="Windows Live" clId="Web-{7DC5378D-09F2-4EA6-AE14-5EB4F9BA95D8}" dt="2018-11-03T16:50:26.623" v="64"/>
        <pc:sldMkLst>
          <pc:docMk/>
          <pc:sldMk cId="2023905277" sldId="268"/>
        </pc:sldMkLst>
        <pc:picChg chg="add mod">
          <ac:chgData name="Frédéric BRODAR" userId="9ff1b6fd0562a0ce" providerId="Windows Live" clId="Web-{7DC5378D-09F2-4EA6-AE14-5EB4F9BA95D8}" dt="2018-11-03T16:50:26.623" v="64"/>
          <ac:picMkLst>
            <pc:docMk/>
            <pc:sldMk cId="2023905277" sldId="268"/>
            <ac:picMk id="2" creationId="{47AEAEE5-33EF-47AC-ADBA-CB2E448093DC}"/>
          </ac:picMkLst>
        </pc:picChg>
      </pc:sldChg>
      <pc:sldChg chg="modSp new">
        <pc:chgData name="Frédéric BRODAR" userId="9ff1b6fd0562a0ce" providerId="Windows Live" clId="Web-{7DC5378D-09F2-4EA6-AE14-5EB4F9BA95D8}" dt="2018-11-03T16:53:21.374" v="110" actId="20577"/>
        <pc:sldMkLst>
          <pc:docMk/>
          <pc:sldMk cId="427170444" sldId="269"/>
        </pc:sldMkLst>
        <pc:spChg chg="mod">
          <ac:chgData name="Frédéric BRODAR" userId="9ff1b6fd0562a0ce" providerId="Windows Live" clId="Web-{7DC5378D-09F2-4EA6-AE14-5EB4F9BA95D8}" dt="2018-11-03T16:51:40.593" v="88" actId="20577"/>
          <ac:spMkLst>
            <pc:docMk/>
            <pc:sldMk cId="427170444" sldId="269"/>
            <ac:spMk id="2" creationId="{7D33D7D4-4565-483C-B2CE-B17D8B13759B}"/>
          </ac:spMkLst>
        </pc:spChg>
        <pc:spChg chg="mod">
          <ac:chgData name="Frédéric BRODAR" userId="9ff1b6fd0562a0ce" providerId="Windows Live" clId="Web-{7DC5378D-09F2-4EA6-AE14-5EB4F9BA95D8}" dt="2018-11-03T16:53:21.374" v="110" actId="20577"/>
          <ac:spMkLst>
            <pc:docMk/>
            <pc:sldMk cId="427170444" sldId="269"/>
            <ac:spMk id="3" creationId="{016C1416-FF64-4D34-8CDB-C6894F720304}"/>
          </ac:spMkLst>
        </pc:spChg>
      </pc:sldChg>
      <pc:sldChg chg="addSp modSp new modTransition addAnim modAnim">
        <pc:chgData name="Frédéric BRODAR" userId="9ff1b6fd0562a0ce" providerId="Windows Live" clId="Web-{7DC5378D-09F2-4EA6-AE14-5EB4F9BA95D8}" dt="2018-11-03T17:01:36.034" v="200"/>
        <pc:sldMkLst>
          <pc:docMk/>
          <pc:sldMk cId="2942442735" sldId="270"/>
        </pc:sldMkLst>
        <pc:spChg chg="mod">
          <ac:chgData name="Frédéric BRODAR" userId="9ff1b6fd0562a0ce" providerId="Windows Live" clId="Web-{7DC5378D-09F2-4EA6-AE14-5EB4F9BA95D8}" dt="2018-11-03T16:56:47.360" v="134" actId="14100"/>
          <ac:spMkLst>
            <pc:docMk/>
            <pc:sldMk cId="2942442735" sldId="270"/>
            <ac:spMk id="2" creationId="{14CE929C-E21A-48A5-A956-937A5936AAF3}"/>
          </ac:spMkLst>
        </pc:spChg>
        <pc:spChg chg="mod">
          <ac:chgData name="Frédéric BRODAR" userId="9ff1b6fd0562a0ce" providerId="Windows Live" clId="Web-{7DC5378D-09F2-4EA6-AE14-5EB4F9BA95D8}" dt="2018-11-03T16:59:16.361" v="182" actId="20577"/>
          <ac:spMkLst>
            <pc:docMk/>
            <pc:sldMk cId="2942442735" sldId="270"/>
            <ac:spMk id="3" creationId="{09405EAF-EEF6-4A8F-9C3D-8C62D110493A}"/>
          </ac:spMkLst>
        </pc:spChg>
        <pc:spChg chg="add mod">
          <ac:chgData name="Frédéric BRODAR" userId="9ff1b6fd0562a0ce" providerId="Windows Live" clId="Web-{7DC5378D-09F2-4EA6-AE14-5EB4F9BA95D8}" dt="2018-11-03T16:59:52.955" v="195" actId="20577"/>
          <ac:spMkLst>
            <pc:docMk/>
            <pc:sldMk cId="2942442735" sldId="270"/>
            <ac:spMk id="4" creationId="{1BFEE343-F67C-4BCF-9D04-6D030C8C4C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nibbler.silktide.com/en_US/reports/www.jdc.f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dc.fr/wp-json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JDC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LE SPÉCIALISTE DU MATÉRIEL POUR POINTS DE VENTE DEPUIS 1989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086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D3E83A4-5366-42B8-9E9E-2378A944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FA664-001A-4DAF-9837-CCBCD5DAE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1A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71DA656-6A49-4137-BE6F-B371484CE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346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9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D3E83A4-5366-42B8-9E9E-2378A944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FA664-001A-4DAF-9837-CCBCD5DAE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19D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B1E23FF7-7444-48AE-9BAF-D41198448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41" r="1" b="26295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5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D82A7942-5631-47FC-9908-0E14371AE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0720"/>
            <a:ext cx="10928687" cy="559381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17830C1E-DAC6-4E07-B1DA-7A86636D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689" y="1103321"/>
            <a:ext cx="5842243" cy="462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6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F45ECE5-A3F3-4055-A90B-041B81B57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6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D23BC-2ACF-48DE-990E-0AEA1B3CC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21D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61A0997-1C3A-4AC7-91D5-F6FEB2290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827" y="643467"/>
            <a:ext cx="58183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81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7AEAEE5-33EF-47AC-ADBA-CB2E44809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18"/>
          <a:stretch/>
        </p:blipFill>
        <p:spPr>
          <a:xfrm>
            <a:off x="1180739" y="720348"/>
            <a:ext cx="9884439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2390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3D7D4-4565-483C-B2CE-B17D8B13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C1416-FF64-4D34-8CDB-C6894F720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0000"/>
                </a:solidFill>
                <a:hlinkClick r:id="rId2"/>
              </a:rPr>
              <a:t>http://nibbler.silktide.com/en_US/reports/www.jdc.fr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7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E929C-E21A-48A5-A956-937A5936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1520421"/>
            <a:ext cx="8686800" cy="757600"/>
          </a:xfrm>
        </p:spPr>
        <p:txBody>
          <a:bodyPr/>
          <a:lstStyle/>
          <a:p>
            <a:pPr algn="ctr"/>
            <a:r>
              <a:rPr lang="fr-FR" dirty="0"/>
              <a:t>technologie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405EAF-EEF6-4A8F-9C3D-8C62D1104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1" y="3294021"/>
            <a:ext cx="8686801" cy="42352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fr-FR" dirty="0"/>
              <a:t>WORDPRESS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FEE343-F67C-4BCF-9D04-6D030C8C4C6A}"/>
              </a:ext>
            </a:extLst>
          </p:cNvPr>
          <p:cNvSpPr txBox="1"/>
          <p:nvPr/>
        </p:nvSpPr>
        <p:spPr>
          <a:xfrm>
            <a:off x="4724400" y="4241800"/>
            <a:ext cx="2743200" cy="14096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fr-FR" cap="small" dirty="0"/>
              <a:t>Le site est vulnérable :</a:t>
            </a:r>
            <a:endParaRPr lang="en-US" dirty="0"/>
          </a:p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fr-FR" u="sng" cap="small" dirty="0">
                <a:solidFill>
                  <a:srgbClr val="000000"/>
                </a:solidFill>
                <a:hlinkClick r:id="rId2"/>
              </a:rPr>
              <a:t>https://www.jdc.fr/wp-json/</a:t>
            </a:r>
            <a:endParaRPr lang="fr-FR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442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4D3E83A4-5366-42B8-9E9E-2378A944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06FA664-001A-4DAF-9837-CCBCD5DAE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FF5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E587271B-4855-4DE5-A6A0-202B7A51C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6229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3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F45ECE5-A3F3-4055-A90B-041B81B57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5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D23BC-2ACF-48DE-990E-0AEA1B3CC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ED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C6E0C1AF-8115-4F70-B803-9C35EB8E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22" y="643467"/>
            <a:ext cx="633075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24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F45ECE5-A3F3-4055-A90B-041B81B57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6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D23BC-2ACF-48DE-990E-0AEA1B3CC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5E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9ADE4B4E-96E1-4822-9498-723FC231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803" y="643467"/>
            <a:ext cx="59903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58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3516BD-64C7-48EF-A342-9F00D167E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6B63BEE-01E6-453B-88EC-C8106808B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521" y="811505"/>
            <a:ext cx="6114955" cy="524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F45ECE5-A3F3-4055-A90B-041B81B57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6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D23BC-2ACF-48DE-990E-0AEA1B3CC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16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40DA10D-BC57-493E-950B-612696AD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30" y="643467"/>
            <a:ext cx="747794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25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7F45ECE5-A3F3-4055-A90B-041B81B57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16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16D23BC-2ACF-48DE-990E-0AEA1B3CC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18D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04DB2DC-E1BD-47C9-AC64-FF55765A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14" y="643467"/>
            <a:ext cx="78465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34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F45ECE5-A3F3-4055-A90B-041B81B57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D23BC-2ACF-48DE-990E-0AEA1B3CC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6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841D9AC-7CD9-4FD9-844B-213731536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86" y="643467"/>
            <a:ext cx="768422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79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TC103457485[[fn=Maillage]]</Template>
  <TotalTime>0</TotalTime>
  <Words>0</Words>
  <Application>Microsoft Office PowerPoint</Application>
  <PresentationFormat>Grand écran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Maillage</vt:lpstr>
      <vt:lpstr>JDC</vt:lpstr>
      <vt:lpstr>technologie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Petr Barborik</dc:creator>
  <cp:lastModifiedBy>Petr Barborik</cp:lastModifiedBy>
  <cp:revision>108</cp:revision>
  <dcterms:created xsi:type="dcterms:W3CDTF">2013-08-01T12:28:38Z</dcterms:created>
  <dcterms:modified xsi:type="dcterms:W3CDTF">2018-11-03T17:01:36Z</dcterms:modified>
</cp:coreProperties>
</file>