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58" r:id="rId7"/>
    <p:sldId id="259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édéric BRODAR" userId="9ff1b6fd0562a0ce" providerId="Windows Live" clId="Web-{6469ACBB-4E0F-44FE-897F-1FB94F23691F}"/>
    <pc:docChg chg="addSld delSld modSld sldOrd">
      <pc:chgData name="Frédéric BRODAR" userId="9ff1b6fd0562a0ce" providerId="Windows Live" clId="Web-{6469ACBB-4E0F-44FE-897F-1FB94F23691F}" dt="2018-10-13T12:29:57.992" v="751" actId="20577"/>
      <pc:docMkLst>
        <pc:docMk/>
      </pc:docMkLst>
      <pc:sldChg chg="addSp modSp">
        <pc:chgData name="Frédéric BRODAR" userId="9ff1b6fd0562a0ce" providerId="Windows Live" clId="Web-{6469ACBB-4E0F-44FE-897F-1FB94F23691F}" dt="2018-10-13T12:11:00.546" v="482" actId="1076"/>
        <pc:sldMkLst>
          <pc:docMk/>
          <pc:sldMk cId="3856144342" sldId="256"/>
        </pc:sldMkLst>
        <pc:spChg chg="mod">
          <ac:chgData name="Frédéric BRODAR" userId="9ff1b6fd0562a0ce" providerId="Windows Live" clId="Web-{6469ACBB-4E0F-44FE-897F-1FB94F23691F}" dt="2018-10-13T11:52:15.181" v="87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Frédéric BRODAR" userId="9ff1b6fd0562a0ce" providerId="Windows Live" clId="Web-{6469ACBB-4E0F-44FE-897F-1FB94F23691F}" dt="2018-10-13T12:10:56.092" v="481" actId="14100"/>
          <ac:spMkLst>
            <pc:docMk/>
            <pc:sldMk cId="3856144342" sldId="256"/>
            <ac:spMk id="3" creationId="{00000000-0000-0000-0000-000000000000}"/>
          </ac:spMkLst>
        </pc:spChg>
        <pc:picChg chg="add mod">
          <ac:chgData name="Frédéric BRODAR" userId="9ff1b6fd0562a0ce" providerId="Windows Live" clId="Web-{6469ACBB-4E0F-44FE-897F-1FB94F23691F}" dt="2018-10-13T12:11:00.546" v="482" actId="1076"/>
          <ac:picMkLst>
            <pc:docMk/>
            <pc:sldMk cId="3856144342" sldId="256"/>
            <ac:picMk id="4" creationId="{CDA88237-D519-4757-BD94-036532003F8B}"/>
          </ac:picMkLst>
        </pc:picChg>
      </pc:sldChg>
      <pc:sldChg chg="addSp delSp modSp new">
        <pc:chgData name="Frédéric BRODAR" userId="9ff1b6fd0562a0ce" providerId="Windows Live" clId="Web-{6469ACBB-4E0F-44FE-897F-1FB94F23691F}" dt="2018-10-13T12:08:14.821" v="473" actId="20577"/>
        <pc:sldMkLst>
          <pc:docMk/>
          <pc:sldMk cId="4186140908" sldId="257"/>
        </pc:sldMkLst>
        <pc:spChg chg="mod">
          <ac:chgData name="Frédéric BRODAR" userId="9ff1b6fd0562a0ce" providerId="Windows Live" clId="Web-{6469ACBB-4E0F-44FE-897F-1FB94F23691F}" dt="2018-10-13T12:06:23.785" v="393" actId="1076"/>
          <ac:spMkLst>
            <pc:docMk/>
            <pc:sldMk cId="4186140908" sldId="257"/>
            <ac:spMk id="2" creationId="{20FE53F9-6090-4FA8-9584-7B4A2C8BE1EB}"/>
          </ac:spMkLst>
        </pc:spChg>
        <pc:spChg chg="del">
          <ac:chgData name="Frédéric BRODAR" userId="9ff1b6fd0562a0ce" providerId="Windows Live" clId="Web-{6469ACBB-4E0F-44FE-897F-1FB94F23691F}" dt="2018-10-13T11:53:51.544" v="92"/>
          <ac:spMkLst>
            <pc:docMk/>
            <pc:sldMk cId="4186140908" sldId="257"/>
            <ac:spMk id="3" creationId="{06BD47BC-49FD-4D55-881E-ACF12CE06F2D}"/>
          </ac:spMkLst>
        </pc:spChg>
        <pc:spChg chg="mod">
          <ac:chgData name="Frédéric BRODAR" userId="9ff1b6fd0562a0ce" providerId="Windows Live" clId="Web-{6469ACBB-4E0F-44FE-897F-1FB94F23691F}" dt="2018-10-13T12:08:14.821" v="473" actId="20577"/>
          <ac:spMkLst>
            <pc:docMk/>
            <pc:sldMk cId="4186140908" sldId="257"/>
            <ac:spMk id="4" creationId="{7B4FF152-474B-4AA6-8E2A-2B05970D9673}"/>
          </ac:spMkLst>
        </pc:spChg>
        <pc:picChg chg="add mod ord modCrop">
          <ac:chgData name="Frédéric BRODAR" userId="9ff1b6fd0562a0ce" providerId="Windows Live" clId="Web-{6469ACBB-4E0F-44FE-897F-1FB94F23691F}" dt="2018-10-13T11:55:32.862" v="95"/>
          <ac:picMkLst>
            <pc:docMk/>
            <pc:sldMk cId="4186140908" sldId="257"/>
            <ac:picMk id="5" creationId="{F2A315BC-964C-4214-AEA2-098A50EC0355}"/>
          </ac:picMkLst>
        </pc:picChg>
      </pc:sldChg>
      <pc:sldChg chg="addSp delSp new del">
        <pc:chgData name="Frédéric BRODAR" userId="9ff1b6fd0562a0ce" providerId="Windows Live" clId="Web-{6469ACBB-4E0F-44FE-897F-1FB94F23691F}" dt="2018-10-13T12:12:19.100" v="486"/>
        <pc:sldMkLst>
          <pc:docMk/>
          <pc:sldMk cId="105296737" sldId="258"/>
        </pc:sldMkLst>
        <pc:spChg chg="add del">
          <ac:chgData name="Frédéric BRODAR" userId="9ff1b6fd0562a0ce" providerId="Windows Live" clId="Web-{6469ACBB-4E0F-44FE-897F-1FB94F23691F}" dt="2018-10-13T12:12:16.741" v="485"/>
          <ac:spMkLst>
            <pc:docMk/>
            <pc:sldMk cId="105296737" sldId="258"/>
            <ac:spMk id="2" creationId="{728EF7B5-BE17-400D-9D76-9F6A780AF06A}"/>
          </ac:spMkLst>
        </pc:spChg>
      </pc:sldChg>
      <pc:sldChg chg="modSp new">
        <pc:chgData name="Frédéric BRODAR" userId="9ff1b6fd0562a0ce" providerId="Windows Live" clId="Web-{6469ACBB-4E0F-44FE-897F-1FB94F23691F}" dt="2018-10-13T12:16:46.178" v="562" actId="20577"/>
        <pc:sldMkLst>
          <pc:docMk/>
          <pc:sldMk cId="1098542150" sldId="258"/>
        </pc:sldMkLst>
        <pc:spChg chg="mod">
          <ac:chgData name="Frédéric BRODAR" userId="9ff1b6fd0562a0ce" providerId="Windows Live" clId="Web-{6469ACBB-4E0F-44FE-897F-1FB94F23691F}" dt="2018-10-13T12:15:45.191" v="535" actId="14100"/>
          <ac:spMkLst>
            <pc:docMk/>
            <pc:sldMk cId="1098542150" sldId="258"/>
            <ac:spMk id="2" creationId="{D88E0D72-21D0-453B-B6BD-9037D15027A9}"/>
          </ac:spMkLst>
        </pc:spChg>
        <pc:spChg chg="mod">
          <ac:chgData name="Frédéric BRODAR" userId="9ff1b6fd0562a0ce" providerId="Windows Live" clId="Web-{6469ACBB-4E0F-44FE-897F-1FB94F23691F}" dt="2018-10-13T12:16:46.178" v="562" actId="20577"/>
          <ac:spMkLst>
            <pc:docMk/>
            <pc:sldMk cId="1098542150" sldId="258"/>
            <ac:spMk id="3" creationId="{844A206C-8000-421C-ACED-78F0FB52A00F}"/>
          </ac:spMkLst>
        </pc:spChg>
        <pc:spChg chg="mod">
          <ac:chgData name="Frédéric BRODAR" userId="9ff1b6fd0562a0ce" providerId="Windows Live" clId="Web-{6469ACBB-4E0F-44FE-897F-1FB94F23691F}" dt="2018-10-13T12:14:57.689" v="530" actId="20577"/>
          <ac:spMkLst>
            <pc:docMk/>
            <pc:sldMk cId="1098542150" sldId="258"/>
            <ac:spMk id="4" creationId="{DF16E550-7981-4610-AE42-8795DB73713B}"/>
          </ac:spMkLst>
        </pc:spChg>
      </pc:sldChg>
      <pc:sldChg chg="modSp new del">
        <pc:chgData name="Frédéric BRODAR" userId="9ff1b6fd0562a0ce" providerId="Windows Live" clId="Web-{6469ACBB-4E0F-44FE-897F-1FB94F23691F}" dt="2018-10-13T12:13:30.384" v="504"/>
        <pc:sldMkLst>
          <pc:docMk/>
          <pc:sldMk cId="4041262858" sldId="258"/>
        </pc:sldMkLst>
        <pc:spChg chg="mod">
          <ac:chgData name="Frédéric BRODAR" userId="9ff1b6fd0562a0ce" providerId="Windows Live" clId="Web-{6469ACBB-4E0F-44FE-897F-1FB94F23691F}" dt="2018-10-13T12:12:42.835" v="496" actId="20577"/>
          <ac:spMkLst>
            <pc:docMk/>
            <pc:sldMk cId="4041262858" sldId="258"/>
            <ac:spMk id="2" creationId="{5C55FBF7-5E7F-43C7-B298-836CADDBADD1}"/>
          </ac:spMkLst>
        </pc:spChg>
        <pc:spChg chg="mod">
          <ac:chgData name="Frédéric BRODAR" userId="9ff1b6fd0562a0ce" providerId="Windows Live" clId="Web-{6469ACBB-4E0F-44FE-897F-1FB94F23691F}" dt="2018-10-13T12:13:15.571" v="503" actId="14100"/>
          <ac:spMkLst>
            <pc:docMk/>
            <pc:sldMk cId="4041262858" sldId="258"/>
            <ac:spMk id="3" creationId="{70B25AD0-A9F6-474D-8AB0-D4F08CE88C78}"/>
          </ac:spMkLst>
        </pc:spChg>
      </pc:sldChg>
      <pc:sldChg chg="modSp new">
        <pc:chgData name="Frédéric BRODAR" userId="9ff1b6fd0562a0ce" providerId="Windows Live" clId="Web-{6469ACBB-4E0F-44FE-897F-1FB94F23691F}" dt="2018-10-13T12:18:54.861" v="603" actId="20577"/>
        <pc:sldMkLst>
          <pc:docMk/>
          <pc:sldMk cId="1435489821" sldId="259"/>
        </pc:sldMkLst>
        <pc:spChg chg="mod">
          <ac:chgData name="Frédéric BRODAR" userId="9ff1b6fd0562a0ce" providerId="Windows Live" clId="Web-{6469ACBB-4E0F-44FE-897F-1FB94F23691F}" dt="2018-10-13T12:17:41.717" v="586" actId="20577"/>
          <ac:spMkLst>
            <pc:docMk/>
            <pc:sldMk cId="1435489821" sldId="259"/>
            <ac:spMk id="2" creationId="{1AC9283D-A61A-40EA-B9B5-7C64520BAB88}"/>
          </ac:spMkLst>
        </pc:spChg>
        <pc:spChg chg="mod">
          <ac:chgData name="Frédéric BRODAR" userId="9ff1b6fd0562a0ce" providerId="Windows Live" clId="Web-{6469ACBB-4E0F-44FE-897F-1FB94F23691F}" dt="2018-10-13T12:18:54.861" v="603" actId="20577"/>
          <ac:spMkLst>
            <pc:docMk/>
            <pc:sldMk cId="1435489821" sldId="259"/>
            <ac:spMk id="3" creationId="{2AFBC036-E387-4D43-9C7F-1540D3FD4D5B}"/>
          </ac:spMkLst>
        </pc:spChg>
      </pc:sldChg>
      <pc:sldChg chg="addSp delSp modSp new ord">
        <pc:chgData name="Frédéric BRODAR" userId="9ff1b6fd0562a0ce" providerId="Windows Live" clId="Web-{6469ACBB-4E0F-44FE-897F-1FB94F23691F}" dt="2018-10-13T12:29:57.992" v="750" actId="20577"/>
        <pc:sldMkLst>
          <pc:docMk/>
          <pc:sldMk cId="2126125672" sldId="260"/>
        </pc:sldMkLst>
        <pc:spChg chg="add mod">
          <ac:chgData name="Frédéric BRODAR" userId="9ff1b6fd0562a0ce" providerId="Windows Live" clId="Web-{6469ACBB-4E0F-44FE-897F-1FB94F23691F}" dt="2018-10-13T12:29:57.992" v="750" actId="20577"/>
          <ac:spMkLst>
            <pc:docMk/>
            <pc:sldMk cId="2126125672" sldId="260"/>
            <ac:spMk id="6" creationId="{3E64AF8B-F8BD-4C14-8B46-5C614B72F6EF}"/>
          </ac:spMkLst>
        </pc:spChg>
        <pc:picChg chg="add del mod">
          <ac:chgData name="Frédéric BRODAR" userId="9ff1b6fd0562a0ce" providerId="Windows Live" clId="Web-{6469ACBB-4E0F-44FE-897F-1FB94F23691F}" dt="2018-10-13T12:20:27.271" v="614"/>
          <ac:picMkLst>
            <pc:docMk/>
            <pc:sldMk cId="2126125672" sldId="260"/>
            <ac:picMk id="2" creationId="{D310233E-F06B-4E75-B3FF-07573BA650AB}"/>
          </ac:picMkLst>
        </pc:picChg>
        <pc:picChg chg="add mod">
          <ac:chgData name="Frédéric BRODAR" userId="9ff1b6fd0562a0ce" providerId="Windows Live" clId="Web-{6469ACBB-4E0F-44FE-897F-1FB94F23691F}" dt="2018-10-13T12:29:15.130" v="703" actId="1076"/>
          <ac:picMkLst>
            <pc:docMk/>
            <pc:sldMk cId="2126125672" sldId="260"/>
            <ac:picMk id="4" creationId="{BFDDD779-34C2-4622-A387-6772B12EA41D}"/>
          </ac:picMkLst>
        </pc:picChg>
      </pc:sldChg>
      <pc:sldChg chg="addSp modSp new">
        <pc:chgData name="Frédéric BRODAR" userId="9ff1b6fd0562a0ce" providerId="Windows Live" clId="Web-{6469ACBB-4E0F-44FE-897F-1FB94F23691F}" dt="2018-10-13T12:21:53.372" v="626" actId="1076"/>
        <pc:sldMkLst>
          <pc:docMk/>
          <pc:sldMk cId="1748569948" sldId="261"/>
        </pc:sldMkLst>
        <pc:picChg chg="add mod">
          <ac:chgData name="Frédéric BRODAR" userId="9ff1b6fd0562a0ce" providerId="Windows Live" clId="Web-{6469ACBB-4E0F-44FE-897F-1FB94F23691F}" dt="2018-10-13T12:21:53.372" v="626" actId="1076"/>
          <ac:picMkLst>
            <pc:docMk/>
            <pc:sldMk cId="1748569948" sldId="261"/>
            <ac:picMk id="2" creationId="{77873DAB-BA87-427B-A175-3F1715A314B2}"/>
          </ac:picMkLst>
        </pc:picChg>
      </pc:sldChg>
      <pc:sldChg chg="addSp modSp new">
        <pc:chgData name="Frédéric BRODAR" userId="9ff1b6fd0562a0ce" providerId="Windows Live" clId="Web-{6469ACBB-4E0F-44FE-897F-1FB94F23691F}" dt="2018-10-13T12:22:24.998" v="632" actId="1076"/>
        <pc:sldMkLst>
          <pc:docMk/>
          <pc:sldMk cId="1094808545" sldId="262"/>
        </pc:sldMkLst>
        <pc:picChg chg="add mod">
          <ac:chgData name="Frédéric BRODAR" userId="9ff1b6fd0562a0ce" providerId="Windows Live" clId="Web-{6469ACBB-4E0F-44FE-897F-1FB94F23691F}" dt="2018-10-13T12:22:24.998" v="632" actId="1076"/>
          <ac:picMkLst>
            <pc:docMk/>
            <pc:sldMk cId="1094808545" sldId="262"/>
            <ac:picMk id="2" creationId="{A1E2B611-2E79-4447-8C82-EA27A1FCD1BC}"/>
          </ac:picMkLst>
        </pc:picChg>
      </pc:sldChg>
      <pc:sldChg chg="addSp modSp new">
        <pc:chgData name="Frédéric BRODAR" userId="9ff1b6fd0562a0ce" providerId="Windows Live" clId="Web-{6469ACBB-4E0F-44FE-897F-1FB94F23691F}" dt="2018-10-13T12:23:04.062" v="638" actId="1076"/>
        <pc:sldMkLst>
          <pc:docMk/>
          <pc:sldMk cId="2929782214" sldId="263"/>
        </pc:sldMkLst>
        <pc:picChg chg="add mod">
          <ac:chgData name="Frédéric BRODAR" userId="9ff1b6fd0562a0ce" providerId="Windows Live" clId="Web-{6469ACBB-4E0F-44FE-897F-1FB94F23691F}" dt="2018-10-13T12:23:04.062" v="638" actId="1076"/>
          <ac:picMkLst>
            <pc:docMk/>
            <pc:sldMk cId="2929782214" sldId="263"/>
            <ac:picMk id="2" creationId="{658805A7-53DD-4604-A67E-1710CC63C00B}"/>
          </ac:picMkLst>
        </pc:picChg>
      </pc:sldChg>
      <pc:sldChg chg="addSp modSp new ord">
        <pc:chgData name="Frédéric BRODAR" userId="9ff1b6fd0562a0ce" providerId="Windows Live" clId="Web-{6469ACBB-4E0F-44FE-897F-1FB94F23691F}" dt="2018-10-13T12:28:51.239" v="702" actId="14100"/>
        <pc:sldMkLst>
          <pc:docMk/>
          <pc:sldMk cId="2800313828" sldId="264"/>
        </pc:sldMkLst>
        <pc:spChg chg="add mod">
          <ac:chgData name="Frédéric BRODAR" userId="9ff1b6fd0562a0ce" providerId="Windows Live" clId="Web-{6469ACBB-4E0F-44FE-897F-1FB94F23691F}" dt="2018-10-13T12:28:51.239" v="702" actId="14100"/>
          <ac:spMkLst>
            <pc:docMk/>
            <pc:sldMk cId="2800313828" sldId="264"/>
            <ac:spMk id="4" creationId="{966143E3-24F5-438E-875D-695C2A70E36C}"/>
          </ac:spMkLst>
        </pc:spChg>
        <pc:picChg chg="add mod">
          <ac:chgData name="Frédéric BRODAR" userId="9ff1b6fd0562a0ce" providerId="Windows Live" clId="Web-{6469ACBB-4E0F-44FE-897F-1FB94F23691F}" dt="2018-10-13T12:28:02.449" v="668" actId="1076"/>
          <ac:picMkLst>
            <pc:docMk/>
            <pc:sldMk cId="2800313828" sldId="264"/>
            <ac:picMk id="2" creationId="{2DB07E37-9E95-4394-9DC3-F83121F57A48}"/>
          </ac:picMkLst>
        </pc:picChg>
      </pc:sldChg>
      <pc:sldChg chg="addSp modSp new">
        <pc:chgData name="Frédéric BRODAR" userId="9ff1b6fd0562a0ce" providerId="Windows Live" clId="Web-{6469ACBB-4E0F-44FE-897F-1FB94F23691F}" dt="2018-10-13T12:24:49.613" v="653" actId="1076"/>
        <pc:sldMkLst>
          <pc:docMk/>
          <pc:sldMk cId="1493470279" sldId="265"/>
        </pc:sldMkLst>
        <pc:picChg chg="add mod">
          <ac:chgData name="Frédéric BRODAR" userId="9ff1b6fd0562a0ce" providerId="Windows Live" clId="Web-{6469ACBB-4E0F-44FE-897F-1FB94F23691F}" dt="2018-10-13T12:24:49.613" v="653" actId="1076"/>
          <ac:picMkLst>
            <pc:docMk/>
            <pc:sldMk cId="1493470279" sldId="265"/>
            <ac:picMk id="2" creationId="{FF272AF3-4AD9-42DF-A0CB-51890769D24C}"/>
          </ac:picMkLst>
        </pc:picChg>
      </pc:sldChg>
      <pc:sldChg chg="addSp modSp new">
        <pc:chgData name="Frédéric BRODAR" userId="9ff1b6fd0562a0ce" providerId="Windows Live" clId="Web-{6469ACBB-4E0F-44FE-897F-1FB94F23691F}" dt="2018-10-13T12:25:35.865" v="661" actId="14100"/>
        <pc:sldMkLst>
          <pc:docMk/>
          <pc:sldMk cId="734649750" sldId="266"/>
        </pc:sldMkLst>
        <pc:picChg chg="add mod">
          <ac:chgData name="Frédéric BRODAR" userId="9ff1b6fd0562a0ce" providerId="Windows Live" clId="Web-{6469ACBB-4E0F-44FE-897F-1FB94F23691F}" dt="2018-10-13T12:25:35.865" v="661" actId="14100"/>
          <ac:picMkLst>
            <pc:docMk/>
            <pc:sldMk cId="734649750" sldId="266"/>
            <ac:picMk id="2" creationId="{B4487810-AB67-48CB-BCD5-F9C6C693160D}"/>
          </ac:picMkLst>
        </pc:picChg>
      </pc:sldChg>
      <pc:sldChg chg="addSp modSp new">
        <pc:chgData name="Frédéric BRODAR" userId="9ff1b6fd0562a0ce" providerId="Windows Live" clId="Web-{6469ACBB-4E0F-44FE-897F-1FB94F23691F}" dt="2018-10-13T12:26:51.853" v="667" actId="1076"/>
        <pc:sldMkLst>
          <pc:docMk/>
          <pc:sldMk cId="3848494345" sldId="267"/>
        </pc:sldMkLst>
        <pc:picChg chg="add mod">
          <ac:chgData name="Frédéric BRODAR" userId="9ff1b6fd0562a0ce" providerId="Windows Live" clId="Web-{6469ACBB-4E0F-44FE-897F-1FB94F23691F}" dt="2018-10-13T12:26:51.853" v="667" actId="1076"/>
          <ac:picMkLst>
            <pc:docMk/>
            <pc:sldMk cId="3848494345" sldId="267"/>
            <ac:picMk id="2" creationId="{6D4556AA-A7AC-48B8-AA1E-7B39AE7254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xi-creati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:abuse@ovh.net" TargetMode="External"/><Relationship Id="rId2" Type="http://schemas.openxmlformats.org/officeDocument/2006/relationships/hyperlink" Target="http://www.ovh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 dirty="0"/>
              <a:t>PRESENTATION DU SITE INTERNET</a:t>
            </a:r>
            <a:br>
              <a:rPr lang="en-US" u="sng" dirty="0"/>
            </a:br>
            <a:br>
              <a:rPr lang="en-US" u="sng" dirty="0"/>
            </a:br>
            <a:r>
              <a:rPr lang="en-US" dirty="0">
                <a:solidFill>
                  <a:schemeClr val="bg1"/>
                </a:solidFill>
              </a:rPr>
              <a:t>AXI-CREATION.COM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60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/>
                <a:hlinkClick r:id="rId2"/>
              </a:rPr>
              <a:t>https://www.axi-creation.com/</a:t>
            </a:r>
            <a:endParaRPr lang="fr-FR" sz="1800" dirty="0">
              <a:solidFill>
                <a:schemeClr val="bg1">
                  <a:lumMod val="95000"/>
                  <a:lumOff val="5000"/>
                </a:schemeClr>
              </a:solidFill>
              <a:latin typeface="Arial Black"/>
              <a:hlinkClick r:id="rId2"/>
            </a:endParaRPr>
          </a:p>
        </p:txBody>
      </p:sp>
      <p:pic>
        <p:nvPicPr>
          <p:cNvPr id="4" name="Image 4" descr="Une image contenant portable, ordinateur, intérieur&#10;&#10;Description générée avec un niveau de confiance élevé">
            <a:extLst>
              <a:ext uri="{FF2B5EF4-FFF2-40B4-BE49-F238E27FC236}">
                <a16:creationId xmlns:a16="http://schemas.microsoft.com/office/drawing/2014/main" id="{CDA88237-D519-4757-BD94-03653200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93" y="4753819"/>
            <a:ext cx="2743200" cy="15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58805A7-53DD-4604-A67E-1710CC63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81" y="652347"/>
            <a:ext cx="8708230" cy="5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8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4487810-AB67-48CB-BCD5-F9C6C693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2" y="2525199"/>
            <a:ext cx="10184605" cy="14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D4556AA-A7AC-48B8-AA1E-7B39AE72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290400"/>
            <a:ext cx="10648949" cy="2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E53F9-6090-4FA8-9584-7B4A2C8B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9100"/>
            <a:ext cx="5934508" cy="54451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HEADER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2A315BC-964C-4214-AEA2-098A50EC03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9" t="121" r="-649" b="37968"/>
          <a:stretch/>
        </p:blipFill>
        <p:spPr>
          <a:xfrm>
            <a:off x="7380721" y="609601"/>
            <a:ext cx="3666695" cy="6101595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FF152-474B-4AA6-8E2A-2B05970D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18394"/>
            <a:ext cx="5934511" cy="5291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Titre  :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/>
              <a:t>Webmaster Freelance Bordeaux, Paris : Création site internet | Développeur web.</a:t>
            </a:r>
          </a:p>
          <a:p>
            <a:r>
              <a:rPr lang="fr-FR" b="1" dirty="0">
                <a:solidFill>
                  <a:schemeClr val="bg1"/>
                </a:solidFill>
              </a:rPr>
              <a:t>Meta keywords: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fr-FR" dirty="0">
                <a:solidFill>
                  <a:srgbClr val="FFFFFF"/>
                </a:solidFill>
              </a:rPr>
              <a:t>webmaster, web master, développeur, intégrateur web, site internet, webmestre, Bordeaux, Paris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Les méta tags : </a:t>
            </a:r>
          </a:p>
          <a:p>
            <a:r>
              <a:rPr lang="fr-FR" dirty="0">
                <a:solidFill>
                  <a:schemeClr val="bg1"/>
                </a:solidFill>
              </a:rPr>
              <a:t>- Métas standards (…)</a:t>
            </a:r>
          </a:p>
          <a:p>
            <a:r>
              <a:rPr lang="fr-FR" dirty="0">
                <a:solidFill>
                  <a:schemeClr val="bg1"/>
                </a:solidFill>
              </a:rPr>
              <a:t>- Métas </a:t>
            </a:r>
            <a:r>
              <a:rPr lang="fr-FR" dirty="0">
                <a:solidFill>
                  <a:srgbClr val="FFFFFF"/>
                </a:solidFill>
              </a:rPr>
              <a:t>Open Graph </a:t>
            </a:r>
            <a:r>
              <a:rPr lang="fr-FR" dirty="0" err="1">
                <a:solidFill>
                  <a:srgbClr val="FFFFFF"/>
                </a:solidFill>
              </a:rPr>
              <a:t>protocol</a:t>
            </a:r>
            <a:r>
              <a:rPr lang="fr-FR" dirty="0">
                <a:solidFill>
                  <a:srgbClr val="FFFFFF"/>
                </a:solidFill>
              </a:rPr>
              <a:t> (</a:t>
            </a:r>
            <a:r>
              <a:rPr lang="fr-FR" dirty="0">
                <a:solidFill>
                  <a:srgbClr val="FFFFFF"/>
                </a:solidFill>
                <a:hlinkClick r:id="rId3"/>
              </a:rPr>
              <a:t>http://ogp.me/</a:t>
            </a:r>
            <a:r>
              <a:rPr lang="fr-FR" dirty="0">
                <a:solidFill>
                  <a:srgbClr val="FFFFFF"/>
                </a:solidFill>
              </a:rPr>
              <a:t>)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Extensions : </a:t>
            </a:r>
            <a:r>
              <a:rPr lang="fr-FR" dirty="0" err="1">
                <a:solidFill>
                  <a:srgbClr val="FFFFFF"/>
                </a:solidFill>
              </a:rPr>
              <a:t>Metamask</a:t>
            </a:r>
            <a:r>
              <a:rPr lang="fr-FR" dirty="0">
                <a:solidFill>
                  <a:srgbClr val="FFFFFF"/>
                </a:solidFill>
              </a:rPr>
              <a:t> portefeuille </a:t>
            </a:r>
            <a:r>
              <a:rPr lang="fr-FR" dirty="0" err="1">
                <a:solidFill>
                  <a:srgbClr val="FFFFFF"/>
                </a:solidFill>
              </a:rPr>
              <a:t>Ethereum</a:t>
            </a:r>
            <a:r>
              <a:rPr lang="fr-FR" dirty="0">
                <a:solidFill>
                  <a:srgbClr val="FFFFFF"/>
                </a:solidFill>
              </a:rPr>
              <a:t> anti-phishing</a:t>
            </a:r>
          </a:p>
          <a:p>
            <a:r>
              <a:rPr lang="fr-FR" b="1" dirty="0">
                <a:solidFill>
                  <a:schemeClr val="bg1"/>
                </a:solidFill>
              </a:rPr>
              <a:t>Google </a:t>
            </a:r>
            <a:r>
              <a:rPr lang="fr-FR" b="1" dirty="0" err="1">
                <a:solidFill>
                  <a:schemeClr val="bg1"/>
                </a:solidFill>
              </a:rPr>
              <a:t>analytics</a:t>
            </a:r>
            <a:r>
              <a:rPr lang="fr-FR" b="1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rgbClr val="FFFFFF"/>
                </a:solidFill>
              </a:rPr>
              <a:t>ga</a:t>
            </a:r>
            <a:r>
              <a:rPr lang="fr-FR" dirty="0">
                <a:solidFill>
                  <a:srgbClr val="FFFFFF"/>
                </a:solidFill>
              </a:rPr>
              <a:t>('</a:t>
            </a:r>
            <a:r>
              <a:rPr lang="fr-FR" dirty="0" err="1">
                <a:solidFill>
                  <a:srgbClr val="FFFFFF"/>
                </a:solidFill>
              </a:rPr>
              <a:t>create</a:t>
            </a:r>
            <a:r>
              <a:rPr lang="fr-FR" dirty="0">
                <a:solidFill>
                  <a:srgbClr val="FFFFFF"/>
                </a:solidFill>
              </a:rPr>
              <a:t>', 'UA-50141325-1', 'axi-creation.com'</a:t>
            </a:r>
          </a:p>
          <a:p>
            <a:r>
              <a:rPr lang="fr-FR" b="1" dirty="0">
                <a:solidFill>
                  <a:schemeClr val="bg1"/>
                </a:solidFill>
              </a:rPr>
              <a:t>Remarques : </a:t>
            </a:r>
          </a:p>
          <a:p>
            <a:r>
              <a:rPr lang="fr-FR" dirty="0"/>
              <a:t>- Utilisation </a:t>
            </a:r>
            <a:r>
              <a:rPr lang="fr-FR" dirty="0" err="1"/>
              <a:t>css</a:t>
            </a:r>
            <a:r>
              <a:rPr lang="fr-FR" dirty="0"/>
              <a:t> dans html</a:t>
            </a:r>
          </a:p>
          <a:p>
            <a:r>
              <a:rPr lang="fr-FR" dirty="0"/>
              <a:t>- general.css an ASCII</a:t>
            </a:r>
          </a:p>
          <a:p>
            <a:r>
              <a:rPr lang="fr-FR" b="1" dirty="0">
                <a:solidFill>
                  <a:schemeClr val="bg1"/>
                </a:solidFill>
              </a:rPr>
              <a:t>Balises H :</a:t>
            </a:r>
            <a:r>
              <a:rPr lang="fr-FR" dirty="0"/>
              <a:t> h1:1 – h2:4 – h3:6 –h4:13 –h5:1</a:t>
            </a:r>
          </a:p>
        </p:txBody>
      </p:sp>
    </p:spTree>
    <p:extLst>
      <p:ext uri="{BB962C8B-B14F-4D97-AF65-F5344CB8AC3E}">
        <p14:creationId xmlns:p14="http://schemas.microsoft.com/office/powerpoint/2010/main" val="418614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FDDD779-34C2-4622-A387-6772B12E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748084"/>
            <a:ext cx="9589292" cy="27548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64AF8B-F8BD-4C14-8B46-5C614B72F6EF}"/>
              </a:ext>
            </a:extLst>
          </p:cNvPr>
          <p:cNvSpPr txBox="1"/>
          <p:nvPr/>
        </p:nvSpPr>
        <p:spPr>
          <a:xfrm>
            <a:off x="4402930" y="10334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1261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2DB07E37-9E95-4394-9DC3-F83121F5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56" y="286006"/>
            <a:ext cx="7374729" cy="634551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6143E3-24F5-438E-875D-695C2A70E36C}"/>
              </a:ext>
            </a:extLst>
          </p:cNvPr>
          <p:cNvSpPr txBox="1"/>
          <p:nvPr/>
        </p:nvSpPr>
        <p:spPr>
          <a:xfrm>
            <a:off x="521493" y="74771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Technologie</a:t>
            </a:r>
          </a:p>
        </p:txBody>
      </p:sp>
    </p:spTree>
    <p:extLst>
      <p:ext uri="{BB962C8B-B14F-4D97-AF65-F5344CB8AC3E}">
        <p14:creationId xmlns:p14="http://schemas.microsoft.com/office/powerpoint/2010/main" val="28003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F272AF3-4AD9-42DF-A0CB-51890769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38804"/>
            <a:ext cx="10017917" cy="44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0D72-21D0-453B-B6BD-9037D150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17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whois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A206C-8000-421C-ACED-78F0FB52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41" y="1356518"/>
            <a:ext cx="4878389" cy="49704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/>
              <a:t>Serveur WHOIS : whois.ovh.com</a:t>
            </a:r>
          </a:p>
          <a:p>
            <a:r>
              <a:rPr lang="fr-FR" dirty="0"/>
              <a:t>URL : </a:t>
            </a:r>
            <a:r>
              <a:rPr lang="fr-FR" dirty="0">
                <a:hlinkClick r:id="rId2"/>
              </a:rPr>
              <a:t>http://www.ovh.com</a:t>
            </a:r>
            <a:endParaRPr lang="fr-FR"/>
          </a:p>
          <a:p>
            <a:r>
              <a:rPr lang="fr-FR" dirty="0"/>
              <a:t>Bureau d’enregistrement : OVH, SAS</a:t>
            </a:r>
          </a:p>
          <a:p>
            <a:r>
              <a:rPr lang="fr-FR" dirty="0"/>
              <a:t>ID IANA : 433</a:t>
            </a:r>
          </a:p>
          <a:p>
            <a:r>
              <a:rPr lang="fr-FR" dirty="0"/>
              <a:t>Email du contact pour le signalement d'abus </a:t>
            </a:r>
            <a:r>
              <a:rPr lang="fr-FR" dirty="0">
                <a:hlinkClick r:id="rId3"/>
              </a:rPr>
              <a:t>:abuse@ovh.net</a:t>
            </a:r>
            <a:endParaRPr lang="fr-FR"/>
          </a:p>
          <a:p>
            <a:r>
              <a:rPr lang="fr-FR" dirty="0"/>
              <a:t>Téléphone du contact pour le signalement d'abus : +33.972101007</a:t>
            </a:r>
          </a:p>
          <a:p>
            <a:r>
              <a:rPr lang="fr-FR" dirty="0" err="1"/>
              <a:t>Ip</a:t>
            </a:r>
            <a:r>
              <a:rPr lang="fr-FR" dirty="0"/>
              <a:t> hôte: 213.186.33.16 FR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6E550-7981-4610-AE42-8795DB73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94705"/>
            <a:ext cx="4863305" cy="38869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sz="2600" dirty="0"/>
              <a:t>Dates importantes</a:t>
            </a:r>
            <a:endParaRPr lang="fr-FR" dirty="0"/>
          </a:p>
          <a:p>
            <a:r>
              <a:rPr lang="fr-FR" sz="2600" dirty="0"/>
              <a:t>Date de mise à jour : 2018-08-01</a:t>
            </a:r>
            <a:endParaRPr lang="fr-FR" dirty="0"/>
          </a:p>
          <a:p>
            <a:r>
              <a:rPr lang="fr-FR" sz="2600" dirty="0"/>
              <a:t>Date de création : 2013-08-23</a:t>
            </a:r>
            <a:endParaRPr lang="fr-FR" dirty="0"/>
          </a:p>
          <a:p>
            <a:r>
              <a:rPr lang="fr-FR" sz="2600" dirty="0"/>
              <a:t>Registrar Expiration Date: 2019-08-23</a:t>
            </a:r>
          </a:p>
          <a:p>
            <a:r>
              <a:rPr lang="fr-FR" sz="2800" dirty="0"/>
              <a:t>Serveurs de noms</a:t>
            </a:r>
            <a:endParaRPr lang="fr-FR" sz="2600" dirty="0"/>
          </a:p>
          <a:p>
            <a:r>
              <a:rPr lang="fr-FR" sz="2800" dirty="0"/>
              <a:t>dns15.ovh.net</a:t>
            </a:r>
            <a:endParaRPr lang="fr-FR" dirty="0"/>
          </a:p>
          <a:p>
            <a:r>
              <a:rPr lang="fr-FR" sz="2800" dirty="0"/>
              <a:t>ns15.ovh.net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54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9283D-A61A-40EA-B9B5-7C64520B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Google </a:t>
            </a:r>
            <a:r>
              <a:rPr lang="fr-FR" dirty="0" err="1">
                <a:solidFill>
                  <a:schemeClr val="bg1"/>
                </a:solidFill>
              </a:rPr>
              <a:t>analytics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BC036-E387-4D43-9C7F-1540D3FD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axi-creation.com a 5 ans et 1 mois. C'est un domaine ayant l'extension .com. La valeur de ce site Web est estimée à 8,95 $ et les revenus quotidiens sont d’environ 0,15 $. Depuis qu'aucune menace active n'a été signalée par les utilisateurs récemment, axi-creation.com est CHAQUÉ à naviguer.</a:t>
            </a:r>
          </a:p>
          <a:p>
            <a:r>
              <a:rPr lang="fr-FR" dirty="0"/>
              <a:t>Pages indexées par google : 22</a:t>
            </a:r>
          </a:p>
          <a:p>
            <a:r>
              <a:rPr lang="fr-FR" dirty="0"/>
              <a:t>Google </a:t>
            </a:r>
            <a:r>
              <a:rPr lang="fr-FR" dirty="0" err="1"/>
              <a:t>Backlinks</a:t>
            </a:r>
            <a:r>
              <a:rPr lang="fr-FR" dirty="0"/>
              <a:t> : 294,000</a:t>
            </a:r>
          </a:p>
          <a:p>
            <a:r>
              <a:rPr lang="fr-FR" dirty="0"/>
              <a:t>Vitesse du site : 87/100</a:t>
            </a:r>
          </a:p>
        </p:txBody>
      </p:sp>
    </p:spTree>
    <p:extLst>
      <p:ext uri="{BB962C8B-B14F-4D97-AF65-F5344CB8AC3E}">
        <p14:creationId xmlns:p14="http://schemas.microsoft.com/office/powerpoint/2010/main" val="143548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7873DAB-BA87-427B-A175-3F1715A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1" y="1439512"/>
            <a:ext cx="10577512" cy="40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A1E2B611-2E79-4447-8C82-EA27A1FC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519162"/>
            <a:ext cx="7279480" cy="58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PRESENTATION DU SITE INTERNET  AXI-CREATION.COM</vt:lpstr>
      <vt:lpstr>LE HEADER</vt:lpstr>
      <vt:lpstr>Présentation PowerPoint</vt:lpstr>
      <vt:lpstr>Présentation PowerPoint</vt:lpstr>
      <vt:lpstr>Présentation PowerPoint</vt:lpstr>
      <vt:lpstr>whois</vt:lpstr>
      <vt:lpstr>Google analytics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272</cp:revision>
  <dcterms:created xsi:type="dcterms:W3CDTF">2014-08-26T23:43:54Z</dcterms:created>
  <dcterms:modified xsi:type="dcterms:W3CDTF">2018-10-13T12:30:01Z</dcterms:modified>
</cp:coreProperties>
</file>