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9" r:id="rId4"/>
    <p:sldId id="260" r:id="rId5"/>
    <p:sldId id="261" r:id="rId6"/>
    <p:sldId id="262" r:id="rId7"/>
    <p:sldId id="264" r:id="rId8"/>
    <p:sldId id="265"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9" d="100"/>
          <a:sy n="119"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8A4F6-274F-4C89-894A-F7C765887E3F}"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97991CFF-218D-4446-A6E2-D213ED212442}">
      <dgm:prSet phldrT="[Texte]"/>
      <dgm:spPr/>
      <dgm:t>
        <a:bodyPr/>
        <a:lstStyle/>
        <a:p>
          <a:r>
            <a:rPr lang="fr-FR" sz="3000" dirty="0">
              <a:solidFill>
                <a:schemeClr val="bg1"/>
              </a:solidFill>
              <a:latin typeface="Century Gothic"/>
            </a:rPr>
            <a:t>Initialisation</a:t>
          </a:r>
        </a:p>
      </dgm:t>
    </dgm:pt>
    <dgm:pt modelId="{DCB86A03-8777-4C07-B6C3-BEACC2EAF89C}" type="parTrans" cxnId="{120396AD-CE79-4013-9C79-AD06E3C681F1}">
      <dgm:prSet/>
      <dgm:spPr/>
      <dgm:t>
        <a:bodyPr/>
        <a:lstStyle/>
        <a:p>
          <a:endParaRPr lang="fr-FR"/>
        </a:p>
      </dgm:t>
    </dgm:pt>
    <dgm:pt modelId="{9A5B92D3-AC4D-41D8-87FC-FC648AE550A2}" type="sibTrans" cxnId="{120396AD-CE79-4013-9C79-AD06E3C681F1}">
      <dgm:prSet/>
      <dgm:spPr/>
      <dgm:t>
        <a:bodyPr/>
        <a:lstStyle/>
        <a:p>
          <a:endParaRPr lang="fr-FR"/>
        </a:p>
      </dgm:t>
    </dgm:pt>
    <dgm:pt modelId="{A216654F-C941-406C-93D0-72D06D2BB9A3}">
      <dgm:prSet phldrT="[Texte]"/>
      <dgm:spPr/>
      <dgm:t>
        <a:bodyPr/>
        <a:lstStyle/>
        <a:p>
          <a:r>
            <a:rPr lang="fr-FR" dirty="0">
              <a:solidFill>
                <a:schemeClr val="bg1"/>
              </a:solidFill>
            </a:rPr>
            <a:t>html</a:t>
          </a:r>
        </a:p>
      </dgm:t>
    </dgm:pt>
    <dgm:pt modelId="{F46D8B9B-D15B-4194-8D41-27985ED195B7}" type="parTrans" cxnId="{305FA36A-8F5C-4858-8732-6345B921F3C5}">
      <dgm:prSet/>
      <dgm:spPr/>
      <dgm:t>
        <a:bodyPr/>
        <a:lstStyle/>
        <a:p>
          <a:endParaRPr lang="fr-FR"/>
        </a:p>
      </dgm:t>
    </dgm:pt>
    <dgm:pt modelId="{5DFA67A9-9DD6-4CB0-81B1-98FB6FC67F7E}" type="sibTrans" cxnId="{305FA36A-8F5C-4858-8732-6345B921F3C5}">
      <dgm:prSet/>
      <dgm:spPr/>
      <dgm:t>
        <a:bodyPr/>
        <a:lstStyle/>
        <a:p>
          <a:endParaRPr lang="fr-FR"/>
        </a:p>
      </dgm:t>
    </dgm:pt>
    <dgm:pt modelId="{DC0346A8-BBF9-4FF0-92C8-93AAEB3860D1}">
      <dgm:prSet phldrT="[Texte]"/>
      <dgm:spPr/>
      <dgm:t>
        <a:bodyPr/>
        <a:lstStyle/>
        <a:p>
          <a:r>
            <a:rPr lang="fr-FR" dirty="0">
              <a:solidFill>
                <a:schemeClr val="bg1"/>
              </a:solidFill>
            </a:rPr>
            <a:t>javascript</a:t>
          </a:r>
        </a:p>
      </dgm:t>
    </dgm:pt>
    <dgm:pt modelId="{79F23CF4-2616-4ECD-AF20-5ADB7CFB217C}" type="parTrans" cxnId="{3E36E456-BDD4-47FA-B5ED-E6979EBFADD3}">
      <dgm:prSet/>
      <dgm:spPr/>
      <dgm:t>
        <a:bodyPr/>
        <a:lstStyle/>
        <a:p>
          <a:endParaRPr lang="fr-FR"/>
        </a:p>
      </dgm:t>
    </dgm:pt>
    <dgm:pt modelId="{8F021717-8AA4-4B49-B802-1C271503B082}" type="sibTrans" cxnId="{3E36E456-BDD4-47FA-B5ED-E6979EBFADD3}">
      <dgm:prSet/>
      <dgm:spPr/>
      <dgm:t>
        <a:bodyPr/>
        <a:lstStyle/>
        <a:p>
          <a:endParaRPr lang="fr-FR"/>
        </a:p>
      </dgm:t>
    </dgm:pt>
    <dgm:pt modelId="{0DE446AF-157A-41B4-9CF3-25E04E1ECA42}">
      <dgm:prSet phldrT="[Texte]"/>
      <dgm:spPr/>
      <dgm:t>
        <a:bodyPr/>
        <a:lstStyle/>
        <a:p>
          <a:r>
            <a:rPr lang="fr-FR" dirty="0">
              <a:solidFill>
                <a:schemeClr val="bg1"/>
              </a:solidFill>
            </a:rPr>
            <a:t>Installation</a:t>
          </a:r>
        </a:p>
      </dgm:t>
    </dgm:pt>
    <dgm:pt modelId="{8324FC37-5894-4F79-98CE-A53974EB70FE}" type="parTrans" cxnId="{1C846EA5-4DF2-4995-B568-2E49D3FEBBC5}">
      <dgm:prSet/>
      <dgm:spPr/>
      <dgm:t>
        <a:bodyPr/>
        <a:lstStyle/>
        <a:p>
          <a:endParaRPr lang="fr-FR"/>
        </a:p>
      </dgm:t>
    </dgm:pt>
    <dgm:pt modelId="{424C6AD7-7957-4CB3-AFCD-10C11C27EA71}" type="sibTrans" cxnId="{1C846EA5-4DF2-4995-B568-2E49D3FEBBC5}">
      <dgm:prSet/>
      <dgm:spPr/>
      <dgm:t>
        <a:bodyPr/>
        <a:lstStyle/>
        <a:p>
          <a:endParaRPr lang="fr-FR"/>
        </a:p>
      </dgm:t>
    </dgm:pt>
    <dgm:pt modelId="{7A57D850-F294-4402-99BF-909484FDD4D4}">
      <dgm:prSet phldrT="[Texte]"/>
      <dgm:spPr/>
      <dgm:t>
        <a:bodyPr/>
        <a:lstStyle/>
        <a:p>
          <a:r>
            <a:rPr lang="fr-FR" dirty="0" err="1">
              <a:solidFill>
                <a:schemeClr val="bg1"/>
              </a:solidFill>
            </a:rPr>
            <a:t>json</a:t>
          </a:r>
        </a:p>
      </dgm:t>
    </dgm:pt>
    <dgm:pt modelId="{80572A5C-077C-46A2-AD1F-A5A2D3500CD4}" type="parTrans" cxnId="{A80CDB1E-98BC-4DE0-966D-694DAAC9ADD0}">
      <dgm:prSet/>
      <dgm:spPr/>
      <dgm:t>
        <a:bodyPr/>
        <a:lstStyle/>
        <a:p>
          <a:endParaRPr lang="fr-FR"/>
        </a:p>
      </dgm:t>
    </dgm:pt>
    <dgm:pt modelId="{6D9DB396-52CB-42C3-875C-D80A53FE1370}" type="sibTrans" cxnId="{A80CDB1E-98BC-4DE0-966D-694DAAC9ADD0}">
      <dgm:prSet/>
      <dgm:spPr/>
      <dgm:t>
        <a:bodyPr/>
        <a:lstStyle/>
        <a:p>
          <a:endParaRPr lang="fr-FR"/>
        </a:p>
      </dgm:t>
    </dgm:pt>
    <dgm:pt modelId="{0849554F-2098-493C-B2FF-43B51FD4F74C}">
      <dgm:prSet phldrT="[Texte]"/>
      <dgm:spPr/>
      <dgm:t>
        <a:bodyPr/>
        <a:lstStyle/>
        <a:p>
          <a:r>
            <a:rPr lang="fr-FR" dirty="0" err="1">
              <a:solidFill>
                <a:schemeClr val="bg1"/>
              </a:solidFill>
            </a:rPr>
            <a:t>php</a:t>
          </a:r>
          <a:r>
            <a:rPr lang="fr-FR" dirty="0">
              <a:solidFill>
                <a:schemeClr val="bg1"/>
              </a:solidFill>
            </a:rPr>
            <a:t> </a:t>
          </a:r>
          <a:r>
            <a:rPr lang="fr-FR" dirty="0" err="1">
              <a:solidFill>
                <a:schemeClr val="bg1"/>
              </a:solidFill>
            </a:rPr>
            <a:t>pdo</a:t>
          </a:r>
          <a:endParaRPr lang="fr-FR" dirty="0">
            <a:solidFill>
              <a:schemeClr val="bg1"/>
            </a:solidFill>
          </a:endParaRPr>
        </a:p>
      </dgm:t>
    </dgm:pt>
    <dgm:pt modelId="{6AEB4471-5715-4318-B827-55ACCD2D26D0}" type="parTrans" cxnId="{15359745-E4E7-4155-88A6-1A2A76B51E1F}">
      <dgm:prSet/>
      <dgm:spPr/>
      <dgm:t>
        <a:bodyPr/>
        <a:lstStyle/>
        <a:p>
          <a:endParaRPr lang="fr-FR"/>
        </a:p>
      </dgm:t>
    </dgm:pt>
    <dgm:pt modelId="{445E67F7-48E1-4ED6-B26A-7251AE4D0659}" type="sibTrans" cxnId="{15359745-E4E7-4155-88A6-1A2A76B51E1F}">
      <dgm:prSet/>
      <dgm:spPr/>
      <dgm:t>
        <a:bodyPr/>
        <a:lstStyle/>
        <a:p>
          <a:endParaRPr lang="fr-FR"/>
        </a:p>
      </dgm:t>
    </dgm:pt>
    <dgm:pt modelId="{35EBB7E3-D4C8-4EC5-ACF3-DE6CAF31E0BE}">
      <dgm:prSet phldrT="[Texte]"/>
      <dgm:spPr/>
      <dgm:t>
        <a:bodyPr/>
        <a:lstStyle/>
        <a:p>
          <a:r>
            <a:rPr lang="fr-FR" dirty="0">
              <a:solidFill>
                <a:schemeClr val="bg1"/>
              </a:solidFill>
            </a:rPr>
            <a:t>Utilisation</a:t>
          </a:r>
        </a:p>
      </dgm:t>
    </dgm:pt>
    <dgm:pt modelId="{EE997C44-4E43-41F8-9A44-0497F1CB9196}" type="parTrans" cxnId="{0BDAA70F-22DB-4A7C-8B01-5BFAD24A338C}">
      <dgm:prSet/>
      <dgm:spPr/>
      <dgm:t>
        <a:bodyPr/>
        <a:lstStyle/>
        <a:p>
          <a:endParaRPr lang="fr-FR"/>
        </a:p>
      </dgm:t>
    </dgm:pt>
    <dgm:pt modelId="{B212C92F-EF4B-4365-908F-87C000D24A3A}" type="sibTrans" cxnId="{0BDAA70F-22DB-4A7C-8B01-5BFAD24A338C}">
      <dgm:prSet/>
      <dgm:spPr/>
      <dgm:t>
        <a:bodyPr/>
        <a:lstStyle/>
        <a:p>
          <a:endParaRPr lang="fr-FR"/>
        </a:p>
      </dgm:t>
    </dgm:pt>
    <dgm:pt modelId="{AF35A0D8-4AA2-443E-968B-B93DF29531CF}">
      <dgm:prSet phldrT="[Texte]"/>
      <dgm:spPr/>
      <dgm:t>
        <a:bodyPr/>
        <a:lstStyle/>
        <a:p>
          <a:r>
            <a:rPr lang="fr-FR" dirty="0">
              <a:solidFill>
                <a:schemeClr val="bg1"/>
              </a:solidFill>
            </a:rPr>
            <a:t>html</a:t>
          </a:r>
        </a:p>
      </dgm:t>
    </dgm:pt>
    <dgm:pt modelId="{895C2927-DE44-49E1-B826-9B6ED5D348E0}" type="parTrans" cxnId="{356D9578-24BE-4A11-BCF3-B2CD7D84610D}">
      <dgm:prSet/>
      <dgm:spPr/>
      <dgm:t>
        <a:bodyPr/>
        <a:lstStyle/>
        <a:p>
          <a:endParaRPr lang="fr-FR"/>
        </a:p>
      </dgm:t>
    </dgm:pt>
    <dgm:pt modelId="{C7F45B51-1A5E-4F22-9CFB-5EE53F805E85}" type="sibTrans" cxnId="{356D9578-24BE-4A11-BCF3-B2CD7D84610D}">
      <dgm:prSet/>
      <dgm:spPr/>
      <dgm:t>
        <a:bodyPr/>
        <a:lstStyle/>
        <a:p>
          <a:endParaRPr lang="fr-FR"/>
        </a:p>
      </dgm:t>
    </dgm:pt>
    <dgm:pt modelId="{E39AB0F3-42E4-483C-A267-686F36C86E8E}">
      <dgm:prSet phldrT="[Texte]"/>
      <dgm:spPr/>
      <dgm:t>
        <a:bodyPr/>
        <a:lstStyle/>
        <a:p>
          <a:r>
            <a:rPr lang="fr-FR" dirty="0">
              <a:solidFill>
                <a:schemeClr val="bg1"/>
              </a:solidFill>
            </a:rPr>
            <a:t>javascript</a:t>
          </a:r>
        </a:p>
      </dgm:t>
    </dgm:pt>
    <dgm:pt modelId="{52821968-E411-4F70-9746-55F6F9C59BF5}" type="parTrans" cxnId="{6C618469-C7D4-4A1E-9EB2-A81555DA3F21}">
      <dgm:prSet/>
      <dgm:spPr/>
      <dgm:t>
        <a:bodyPr/>
        <a:lstStyle/>
        <a:p>
          <a:endParaRPr lang="fr-FR"/>
        </a:p>
      </dgm:t>
    </dgm:pt>
    <dgm:pt modelId="{850AF9B7-9FF9-487A-A2C4-C586558226B2}" type="sibTrans" cxnId="{6C618469-C7D4-4A1E-9EB2-A81555DA3F21}">
      <dgm:prSet/>
      <dgm:spPr/>
      <dgm:t>
        <a:bodyPr/>
        <a:lstStyle/>
        <a:p>
          <a:endParaRPr lang="fr-FR"/>
        </a:p>
      </dgm:t>
    </dgm:pt>
    <dgm:pt modelId="{907B174A-5568-4B1A-8D00-72B803257978}">
      <dgm:prSet phldrT="[Texte]"/>
      <dgm:spPr/>
      <dgm:t>
        <a:bodyPr/>
        <a:lstStyle/>
        <a:p>
          <a:r>
            <a:rPr lang="fr-FR" dirty="0" err="1">
              <a:solidFill>
                <a:schemeClr val="bg1"/>
              </a:solidFill>
            </a:rPr>
            <a:t>php</a:t>
          </a:r>
          <a:endParaRPr lang="fr-FR" dirty="0">
            <a:solidFill>
              <a:schemeClr val="bg1"/>
            </a:solidFill>
          </a:endParaRPr>
        </a:p>
      </dgm:t>
    </dgm:pt>
    <dgm:pt modelId="{7C106F89-E7A2-4CAE-B77F-7A7301F42600}" type="parTrans" cxnId="{3C85299C-AEC3-41D5-9B8A-6BCF4D95809E}">
      <dgm:prSet/>
      <dgm:spPr/>
    </dgm:pt>
    <dgm:pt modelId="{57D9EE3A-A4A0-4E57-9B9A-6059968E9C5F}" type="sibTrans" cxnId="{3C85299C-AEC3-41D5-9B8A-6BCF4D95809E}">
      <dgm:prSet/>
      <dgm:spPr/>
    </dgm:pt>
    <dgm:pt modelId="{AAA1E84B-FB68-4E73-B058-FF279ECDD284}">
      <dgm:prSet phldrT="[Texte]"/>
      <dgm:spPr/>
      <dgm:t>
        <a:bodyPr/>
        <a:lstStyle/>
        <a:p>
          <a:r>
            <a:rPr lang="fr-FR" dirty="0" err="1">
              <a:solidFill>
                <a:schemeClr val="bg1"/>
              </a:solidFill>
            </a:rPr>
            <a:t>php</a:t>
          </a:r>
          <a:r>
            <a:rPr lang="fr-FR" dirty="0">
              <a:solidFill>
                <a:schemeClr val="bg1"/>
              </a:solidFill>
            </a:rPr>
            <a:t> </a:t>
          </a:r>
          <a:r>
            <a:rPr lang="fr-FR" dirty="0" err="1">
              <a:solidFill>
                <a:schemeClr val="bg1"/>
              </a:solidFill>
            </a:rPr>
            <a:t>poo</a:t>
          </a:r>
        </a:p>
      </dgm:t>
    </dgm:pt>
    <dgm:pt modelId="{7A0DEA09-CC59-4779-AB9B-0850BFC061C4}" type="parTrans" cxnId="{C689E0FF-76C7-48C0-AECA-9C19B8092230}">
      <dgm:prSet/>
      <dgm:spPr/>
    </dgm:pt>
    <dgm:pt modelId="{DBBE0E1C-68D5-4572-B142-B4962BE021F2}" type="sibTrans" cxnId="{C689E0FF-76C7-48C0-AECA-9C19B8092230}">
      <dgm:prSet/>
      <dgm:spPr/>
    </dgm:pt>
    <dgm:pt modelId="{85A89E74-ED6B-4395-BE69-545FAA4EDF9B}" type="pres">
      <dgm:prSet presAssocID="{7418A4F6-274F-4C89-894A-F7C765887E3F}" presName="Name0" presStyleCnt="0">
        <dgm:presLayoutVars>
          <dgm:dir/>
          <dgm:resizeHandles val="exact"/>
        </dgm:presLayoutVars>
      </dgm:prSet>
      <dgm:spPr/>
    </dgm:pt>
    <dgm:pt modelId="{E0B4EE90-0D69-48B5-A2D9-8DFC279AB5C0}" type="pres">
      <dgm:prSet presAssocID="{97991CFF-218D-4446-A6E2-D213ED212442}" presName="node" presStyleLbl="node1" presStyleIdx="0" presStyleCnt="3">
        <dgm:presLayoutVars>
          <dgm:bulletEnabled val="1"/>
        </dgm:presLayoutVars>
      </dgm:prSet>
      <dgm:spPr/>
    </dgm:pt>
    <dgm:pt modelId="{4D86869D-71B9-4CB8-B93B-0DDF91160519}" type="pres">
      <dgm:prSet presAssocID="{9A5B92D3-AC4D-41D8-87FC-FC648AE550A2}" presName="sibTrans" presStyleCnt="0"/>
      <dgm:spPr/>
    </dgm:pt>
    <dgm:pt modelId="{E13F0987-A40A-469A-A33C-AE57FE6CDBF0}" type="pres">
      <dgm:prSet presAssocID="{0DE446AF-157A-41B4-9CF3-25E04E1ECA42}" presName="node" presStyleLbl="node1" presStyleIdx="1" presStyleCnt="3">
        <dgm:presLayoutVars>
          <dgm:bulletEnabled val="1"/>
        </dgm:presLayoutVars>
      </dgm:prSet>
      <dgm:spPr/>
    </dgm:pt>
    <dgm:pt modelId="{98AC59E7-B03B-4B2C-BB40-902090A4017C}" type="pres">
      <dgm:prSet presAssocID="{424C6AD7-7957-4CB3-AFCD-10C11C27EA71}" presName="sibTrans" presStyleCnt="0"/>
      <dgm:spPr/>
    </dgm:pt>
    <dgm:pt modelId="{0DB80D0A-E6C4-4B57-860C-03683D733154}" type="pres">
      <dgm:prSet presAssocID="{35EBB7E3-D4C8-4EC5-ACF3-DE6CAF31E0BE}" presName="node" presStyleLbl="node1" presStyleIdx="2" presStyleCnt="3">
        <dgm:presLayoutVars>
          <dgm:bulletEnabled val="1"/>
        </dgm:presLayoutVars>
      </dgm:prSet>
      <dgm:spPr/>
    </dgm:pt>
  </dgm:ptLst>
  <dgm:cxnLst>
    <dgm:cxn modelId="{1CF84400-C223-4D90-AEE9-F39BBFD10C7F}" type="presOf" srcId="{AF35A0D8-4AA2-443E-968B-B93DF29531CF}" destId="{0DB80D0A-E6C4-4B57-860C-03683D733154}" srcOrd="0" destOrd="1" presId="urn:microsoft.com/office/officeart/2005/8/layout/hList6"/>
    <dgm:cxn modelId="{9532C806-D272-4CEC-B010-0B767CEBED2E}" type="presOf" srcId="{35EBB7E3-D4C8-4EC5-ACF3-DE6CAF31E0BE}" destId="{0DB80D0A-E6C4-4B57-860C-03683D733154}" srcOrd="0" destOrd="0" presId="urn:microsoft.com/office/officeart/2005/8/layout/hList6"/>
    <dgm:cxn modelId="{5B9C380C-7E0C-4C29-8337-910A405CD386}" type="presOf" srcId="{E39AB0F3-42E4-483C-A267-686F36C86E8E}" destId="{0DB80D0A-E6C4-4B57-860C-03683D733154}" srcOrd="0" destOrd="3" presId="urn:microsoft.com/office/officeart/2005/8/layout/hList6"/>
    <dgm:cxn modelId="{0BDAA70F-22DB-4A7C-8B01-5BFAD24A338C}" srcId="{7418A4F6-274F-4C89-894A-F7C765887E3F}" destId="{35EBB7E3-D4C8-4EC5-ACF3-DE6CAF31E0BE}" srcOrd="2" destOrd="0" parTransId="{EE997C44-4E43-41F8-9A44-0497F1CB9196}" sibTransId="{B212C92F-EF4B-4365-908F-87C000D24A3A}"/>
    <dgm:cxn modelId="{B2946913-A2AE-4F4A-B0B7-8427216C384E}" type="presOf" srcId="{7A57D850-F294-4402-99BF-909484FDD4D4}" destId="{E13F0987-A40A-469A-A33C-AE57FE6CDBF0}" srcOrd="0" destOrd="1" presId="urn:microsoft.com/office/officeart/2005/8/layout/hList6"/>
    <dgm:cxn modelId="{A80CDB1E-98BC-4DE0-966D-694DAAC9ADD0}" srcId="{0DE446AF-157A-41B4-9CF3-25E04E1ECA42}" destId="{7A57D850-F294-4402-99BF-909484FDD4D4}" srcOrd="0" destOrd="0" parTransId="{80572A5C-077C-46A2-AD1F-A5A2D3500CD4}" sibTransId="{6D9DB396-52CB-42C3-875C-D80A53FE1370}"/>
    <dgm:cxn modelId="{BE9CAA3D-262F-4525-9399-999169425EDB}" type="presOf" srcId="{AAA1E84B-FB68-4E73-B058-FF279ECDD284}" destId="{E13F0987-A40A-469A-A33C-AE57FE6CDBF0}" srcOrd="0" destOrd="2" presId="urn:microsoft.com/office/officeart/2005/8/layout/hList6"/>
    <dgm:cxn modelId="{0325A744-A1CB-4D41-A5F9-71DF189F0223}" type="presOf" srcId="{907B174A-5568-4B1A-8D00-72B803257978}" destId="{0DB80D0A-E6C4-4B57-860C-03683D733154}" srcOrd="0" destOrd="2" presId="urn:microsoft.com/office/officeart/2005/8/layout/hList6"/>
    <dgm:cxn modelId="{15359745-E4E7-4155-88A6-1A2A76B51E1F}" srcId="{0DE446AF-157A-41B4-9CF3-25E04E1ECA42}" destId="{0849554F-2098-493C-B2FF-43B51FD4F74C}" srcOrd="2" destOrd="0" parTransId="{6AEB4471-5715-4318-B827-55ACCD2D26D0}" sibTransId="{445E67F7-48E1-4ED6-B26A-7251AE4D0659}"/>
    <dgm:cxn modelId="{6C618469-C7D4-4A1E-9EB2-A81555DA3F21}" srcId="{35EBB7E3-D4C8-4EC5-ACF3-DE6CAF31E0BE}" destId="{E39AB0F3-42E4-483C-A267-686F36C86E8E}" srcOrd="2" destOrd="0" parTransId="{52821968-E411-4F70-9746-55F6F9C59BF5}" sibTransId="{850AF9B7-9FF9-487A-A2C4-C586558226B2}"/>
    <dgm:cxn modelId="{D585236A-B7D2-49CF-9C02-00D032253E26}" type="presOf" srcId="{DC0346A8-BBF9-4FF0-92C8-93AAEB3860D1}" destId="{E0B4EE90-0D69-48B5-A2D9-8DFC279AB5C0}" srcOrd="0" destOrd="2" presId="urn:microsoft.com/office/officeart/2005/8/layout/hList6"/>
    <dgm:cxn modelId="{305FA36A-8F5C-4858-8732-6345B921F3C5}" srcId="{97991CFF-218D-4446-A6E2-D213ED212442}" destId="{A216654F-C941-406C-93D0-72D06D2BB9A3}" srcOrd="0" destOrd="0" parTransId="{F46D8B9B-D15B-4194-8D41-27985ED195B7}" sibTransId="{5DFA67A9-9DD6-4CB0-81B1-98FB6FC67F7E}"/>
    <dgm:cxn modelId="{AB681053-84C9-4BE8-8822-D81254897856}" type="presOf" srcId="{0849554F-2098-493C-B2FF-43B51FD4F74C}" destId="{E13F0987-A40A-469A-A33C-AE57FE6CDBF0}" srcOrd="0" destOrd="3" presId="urn:microsoft.com/office/officeart/2005/8/layout/hList6"/>
    <dgm:cxn modelId="{3E36E456-BDD4-47FA-B5ED-E6979EBFADD3}" srcId="{97991CFF-218D-4446-A6E2-D213ED212442}" destId="{DC0346A8-BBF9-4FF0-92C8-93AAEB3860D1}" srcOrd="1" destOrd="0" parTransId="{79F23CF4-2616-4ECD-AF20-5ADB7CFB217C}" sibTransId="{8F021717-8AA4-4B49-B802-1C271503B082}"/>
    <dgm:cxn modelId="{356D9578-24BE-4A11-BCF3-B2CD7D84610D}" srcId="{35EBB7E3-D4C8-4EC5-ACF3-DE6CAF31E0BE}" destId="{AF35A0D8-4AA2-443E-968B-B93DF29531CF}" srcOrd="0" destOrd="0" parTransId="{895C2927-DE44-49E1-B826-9B6ED5D348E0}" sibTransId="{C7F45B51-1A5E-4F22-9CFB-5EE53F805E85}"/>
    <dgm:cxn modelId="{F4B7815A-10E7-4560-AEA3-F2F02B9DD899}" type="presOf" srcId="{97991CFF-218D-4446-A6E2-D213ED212442}" destId="{E0B4EE90-0D69-48B5-A2D9-8DFC279AB5C0}" srcOrd="0" destOrd="0" presId="urn:microsoft.com/office/officeart/2005/8/layout/hList6"/>
    <dgm:cxn modelId="{5D3AAF93-55F5-4E71-86EC-9FD843052003}" type="presOf" srcId="{7418A4F6-274F-4C89-894A-F7C765887E3F}" destId="{85A89E74-ED6B-4395-BE69-545FAA4EDF9B}" srcOrd="0" destOrd="0" presId="urn:microsoft.com/office/officeart/2005/8/layout/hList6"/>
    <dgm:cxn modelId="{3C85299C-AEC3-41D5-9B8A-6BCF4D95809E}" srcId="{35EBB7E3-D4C8-4EC5-ACF3-DE6CAF31E0BE}" destId="{907B174A-5568-4B1A-8D00-72B803257978}" srcOrd="1" destOrd="0" parTransId="{7C106F89-E7A2-4CAE-B77F-7A7301F42600}" sibTransId="{57D9EE3A-A4A0-4E57-9B9A-6059968E9C5F}"/>
    <dgm:cxn modelId="{1C846EA5-4DF2-4995-B568-2E49D3FEBBC5}" srcId="{7418A4F6-274F-4C89-894A-F7C765887E3F}" destId="{0DE446AF-157A-41B4-9CF3-25E04E1ECA42}" srcOrd="1" destOrd="0" parTransId="{8324FC37-5894-4F79-98CE-A53974EB70FE}" sibTransId="{424C6AD7-7957-4CB3-AFCD-10C11C27EA71}"/>
    <dgm:cxn modelId="{38760BA6-BF7B-4BCC-AABD-915764268760}" type="presOf" srcId="{0DE446AF-157A-41B4-9CF3-25E04E1ECA42}" destId="{E13F0987-A40A-469A-A33C-AE57FE6CDBF0}" srcOrd="0" destOrd="0" presId="urn:microsoft.com/office/officeart/2005/8/layout/hList6"/>
    <dgm:cxn modelId="{AE2C21A7-CD1A-4553-8945-53E99666810D}" type="presOf" srcId="{A216654F-C941-406C-93D0-72D06D2BB9A3}" destId="{E0B4EE90-0D69-48B5-A2D9-8DFC279AB5C0}" srcOrd="0" destOrd="1" presId="urn:microsoft.com/office/officeart/2005/8/layout/hList6"/>
    <dgm:cxn modelId="{120396AD-CE79-4013-9C79-AD06E3C681F1}" srcId="{7418A4F6-274F-4C89-894A-F7C765887E3F}" destId="{97991CFF-218D-4446-A6E2-D213ED212442}" srcOrd="0" destOrd="0" parTransId="{DCB86A03-8777-4C07-B6C3-BEACC2EAF89C}" sibTransId="{9A5B92D3-AC4D-41D8-87FC-FC648AE550A2}"/>
    <dgm:cxn modelId="{C689E0FF-76C7-48C0-AECA-9C19B8092230}" srcId="{0DE446AF-157A-41B4-9CF3-25E04E1ECA42}" destId="{AAA1E84B-FB68-4E73-B058-FF279ECDD284}" srcOrd="1" destOrd="0" parTransId="{7A0DEA09-CC59-4779-AB9B-0850BFC061C4}" sibTransId="{DBBE0E1C-68D5-4572-B142-B4962BE021F2}"/>
    <dgm:cxn modelId="{0125414C-1BA1-4C4D-B0EA-67A1A0640636}" type="presParOf" srcId="{85A89E74-ED6B-4395-BE69-545FAA4EDF9B}" destId="{E0B4EE90-0D69-48B5-A2D9-8DFC279AB5C0}" srcOrd="0" destOrd="0" presId="urn:microsoft.com/office/officeart/2005/8/layout/hList6"/>
    <dgm:cxn modelId="{8153D0E1-BC82-4124-B317-027A85D50761}" type="presParOf" srcId="{85A89E74-ED6B-4395-BE69-545FAA4EDF9B}" destId="{4D86869D-71B9-4CB8-B93B-0DDF91160519}" srcOrd="1" destOrd="0" presId="urn:microsoft.com/office/officeart/2005/8/layout/hList6"/>
    <dgm:cxn modelId="{6AAAA589-63BB-4DE4-A61B-99FAF5473B0D}" type="presParOf" srcId="{85A89E74-ED6B-4395-BE69-545FAA4EDF9B}" destId="{E13F0987-A40A-469A-A33C-AE57FE6CDBF0}" srcOrd="2" destOrd="0" presId="urn:microsoft.com/office/officeart/2005/8/layout/hList6"/>
    <dgm:cxn modelId="{A0941092-EDE9-4DAB-AD25-F643124C5BAA}" type="presParOf" srcId="{85A89E74-ED6B-4395-BE69-545FAA4EDF9B}" destId="{98AC59E7-B03B-4B2C-BB40-902090A4017C}" srcOrd="3" destOrd="0" presId="urn:microsoft.com/office/officeart/2005/8/layout/hList6"/>
    <dgm:cxn modelId="{F584105B-CB10-44A4-A4D2-CC1A125A7A74}" type="presParOf" srcId="{85A89E74-ED6B-4395-BE69-545FAA4EDF9B}" destId="{0DB80D0A-E6C4-4B57-860C-03683D733154}"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B90BC8-9C95-4CC3-889D-FE51DE1574AA}" type="doc">
      <dgm:prSet loTypeId="urn:microsoft.com/office/officeart/2005/8/layout/process2" loCatId="process" qsTypeId="urn:microsoft.com/office/officeart/2005/8/quickstyle/simple1" qsCatId="simple" csTypeId="urn:microsoft.com/office/officeart/2005/8/colors/accent1_1" csCatId="accent1" phldr="1"/>
      <dgm:spPr/>
    </dgm:pt>
    <dgm:pt modelId="{BEA45A36-A580-4EC6-94E9-BA5051F192EC}">
      <dgm:prSet phldrT="[Text]"/>
      <dgm:spPr/>
      <dgm:t>
        <a:bodyPr/>
        <a:lstStyle/>
        <a:p>
          <a:r>
            <a:rPr lang="en-US" dirty="0">
              <a:latin typeface="Century Gothic"/>
              <a:cs typeface="Arial"/>
            </a:rPr>
            <a:t>Configuration de la </a:t>
          </a:r>
          <a:r>
            <a:rPr lang="fr-FR" dirty="0">
              <a:latin typeface="Century Gothic"/>
              <a:cs typeface="Arial"/>
            </a:rPr>
            <a:t>BDD</a:t>
          </a:r>
          <a:br>
            <a:rPr lang="en-US" b="1" i="1" dirty="0">
              <a:latin typeface="Century Gothic"/>
              <a:cs typeface="Arial"/>
            </a:rPr>
          </a:br>
          <a:endParaRPr lang="en-US" b="1" i="1" dirty="0"/>
        </a:p>
      </dgm:t>
    </dgm:pt>
    <dgm:pt modelId="{C7EB01FF-C5AC-4233-B14B-3FB65EB9DFFF}" type="parTrans" cxnId="{F255104B-6A3C-4BDC-8570-3C1ECB57B3ED}">
      <dgm:prSet/>
      <dgm:spPr/>
    </dgm:pt>
    <dgm:pt modelId="{EEB849CD-6A2A-4582-9EE4-B3066550A6DC}" type="sibTrans" cxnId="{F255104B-6A3C-4BDC-8570-3C1ECB57B3ED}">
      <dgm:prSet/>
      <dgm:spPr/>
      <dgm:t>
        <a:bodyPr/>
        <a:lstStyle/>
        <a:p>
          <a:endParaRPr lang="en-US"/>
        </a:p>
      </dgm:t>
    </dgm:pt>
    <dgm:pt modelId="{B0D0BDCD-C3BC-4827-A34A-541606197E46}">
      <dgm:prSet phldrT="[Text]"/>
      <dgm:spPr/>
      <dgm:t>
        <a:bodyPr/>
        <a:lstStyle/>
        <a:p>
          <a:r>
            <a:rPr lang="en-US" dirty="0" err="1"/>
            <a:t>window.location.href</a:t>
          </a:r>
          <a:r>
            <a:rPr lang="en-US" dirty="0"/>
            <a:t> = "BDD/</a:t>
          </a:r>
          <a:r>
            <a:rPr lang="en-US" dirty="0" err="1"/>
            <a:t>dbx.php?json</a:t>
          </a:r>
          <a:r>
            <a:rPr lang="en-US" dirty="0"/>
            <a:t>=" + json;</a:t>
          </a:r>
        </a:p>
      </dgm:t>
    </dgm:pt>
    <dgm:pt modelId="{2E070E79-6C04-44D7-B31F-F39747465E09}" type="parTrans" cxnId="{383A3EAA-6E1D-4219-A598-26004316C49D}">
      <dgm:prSet/>
      <dgm:spPr/>
    </dgm:pt>
    <dgm:pt modelId="{DE224685-DC78-4EE4-B650-8EE9F0A465BD}" type="sibTrans" cxnId="{383A3EAA-6E1D-4219-A598-26004316C49D}">
      <dgm:prSet/>
      <dgm:spPr/>
      <dgm:t>
        <a:bodyPr/>
        <a:lstStyle/>
        <a:p>
          <a:endParaRPr lang="en-US"/>
        </a:p>
      </dgm:t>
    </dgm:pt>
    <dgm:pt modelId="{C30876E1-25BF-4829-B30D-9C3A175FB0AF}">
      <dgm:prSet phldrT="[Text]"/>
      <dgm:spPr/>
      <dgm:t>
        <a:bodyPr/>
        <a:lstStyle/>
        <a:p>
          <a:r>
            <a:rPr lang="en-US" dirty="0"/>
            <a:t>$</a:t>
          </a:r>
          <a:r>
            <a:rPr lang="en-US" dirty="0" err="1"/>
            <a:t>fh</a:t>
          </a:r>
          <a:r>
            <a:rPr lang="en-US" dirty="0"/>
            <a:t> = </a:t>
          </a:r>
          <a:r>
            <a:rPr lang="en-US" dirty="0" err="1"/>
            <a:t>fopen</a:t>
          </a:r>
          <a:r>
            <a:rPr lang="en-US" dirty="0"/>
            <a:t>($</a:t>
          </a:r>
          <a:r>
            <a:rPr lang="en-US" dirty="0" err="1"/>
            <a:t>fichierjson</a:t>
          </a:r>
          <a:r>
            <a:rPr lang="en-US" dirty="0"/>
            <a:t>, 'w');</a:t>
          </a:r>
        </a:p>
      </dgm:t>
    </dgm:pt>
    <dgm:pt modelId="{29B10BF8-AE2B-488C-B669-888570005DC9}" type="parTrans" cxnId="{CDF42B58-F11A-4DA5-9827-A765D7EEEB47}">
      <dgm:prSet/>
      <dgm:spPr/>
    </dgm:pt>
    <dgm:pt modelId="{A2C4F80A-62F7-4865-8511-0BD02FD0DA67}" type="sibTrans" cxnId="{CDF42B58-F11A-4DA5-9827-A765D7EEEB47}">
      <dgm:prSet/>
      <dgm:spPr/>
      <dgm:t>
        <a:bodyPr/>
        <a:lstStyle/>
        <a:p>
          <a:endParaRPr lang="en-US"/>
        </a:p>
      </dgm:t>
    </dgm:pt>
    <dgm:pt modelId="{33AAEA80-6788-410D-A550-AC6A22DB701D}">
      <dgm:prSet phldrT="[Text]"/>
      <dgm:spPr/>
      <dgm:t>
        <a:bodyPr/>
        <a:lstStyle/>
        <a:p>
          <a:r>
            <a:rPr lang="en-US" dirty="0"/>
            <a:t>$_GET['json']</a:t>
          </a:r>
        </a:p>
      </dgm:t>
    </dgm:pt>
    <dgm:pt modelId="{3C335EF9-D357-4CDF-8C2E-2CF02CA57BB6}" type="parTrans" cxnId="{02E5A02E-29CD-4C2E-8943-86864C306DD3}">
      <dgm:prSet/>
      <dgm:spPr/>
    </dgm:pt>
    <dgm:pt modelId="{C475E5CE-7572-48C8-A1E3-80A65CC8F825}" type="sibTrans" cxnId="{02E5A02E-29CD-4C2E-8943-86864C306DD3}">
      <dgm:prSet/>
      <dgm:spPr/>
      <dgm:t>
        <a:bodyPr/>
        <a:lstStyle/>
        <a:p>
          <a:endParaRPr lang="en-US"/>
        </a:p>
      </dgm:t>
    </dgm:pt>
    <dgm:pt modelId="{B9689FEE-6124-4A91-BF1A-33BD981C746E}">
      <dgm:prSet phldrT="[Text]"/>
      <dgm:spPr/>
      <dgm:t>
        <a:bodyPr/>
        <a:lstStyle/>
        <a:p>
          <a:r>
            <a:rPr lang="en-US" dirty="0"/>
            <a:t>$</a:t>
          </a:r>
          <a:r>
            <a:rPr lang="en-US" dirty="0" err="1"/>
            <a:t>parsed_json</a:t>
          </a:r>
          <a:r>
            <a:rPr lang="en-US" dirty="0"/>
            <a:t> = </a:t>
          </a:r>
          <a:r>
            <a:rPr lang="en-US" dirty="0" err="1"/>
            <a:t>json_decode</a:t>
          </a:r>
          <a:r>
            <a:rPr lang="en-US" dirty="0"/>
            <a:t>($</a:t>
          </a:r>
          <a:r>
            <a:rPr lang="en-US" dirty="0" err="1"/>
            <a:t>file_json</a:t>
          </a:r>
          <a:r>
            <a:rPr lang="en-US" dirty="0"/>
            <a:t>, true);</a:t>
          </a:r>
        </a:p>
      </dgm:t>
    </dgm:pt>
    <dgm:pt modelId="{A14B3C3D-97C8-438B-8103-4EA8E90609D8}" type="parTrans" cxnId="{7D771C3B-ABCA-4490-BCBC-2741026971D0}">
      <dgm:prSet/>
      <dgm:spPr/>
    </dgm:pt>
    <dgm:pt modelId="{D0DA1DC6-AD57-40D5-B317-0FE8D72C24AF}" type="sibTrans" cxnId="{7D771C3B-ABCA-4490-BCBC-2741026971D0}">
      <dgm:prSet/>
      <dgm:spPr/>
    </dgm:pt>
    <dgm:pt modelId="{963B28D2-D21A-41FC-82A0-A8FCD16C1C83}">
      <dgm:prSet phldrT="[Text]"/>
      <dgm:spPr/>
      <dgm:t>
        <a:bodyPr/>
        <a:lstStyle/>
        <a:p>
          <a:r>
            <a:rPr lang="en-US" dirty="0"/>
            <a:t>$</a:t>
          </a:r>
          <a:r>
            <a:rPr lang="en-US" dirty="0" err="1"/>
            <a:t>file_json</a:t>
          </a:r>
          <a:r>
            <a:rPr lang="en-US" dirty="0"/>
            <a:t> = </a:t>
          </a:r>
          <a:r>
            <a:rPr lang="en-US" dirty="0" err="1"/>
            <a:t>file_get_contents</a:t>
          </a:r>
          <a:r>
            <a:rPr lang="en-US" dirty="0"/>
            <a:t>("</a:t>
          </a:r>
          <a:r>
            <a:rPr lang="en-US" dirty="0" err="1"/>
            <a:t>jsondb.json</a:t>
          </a:r>
          <a:r>
            <a:rPr lang="en-US" dirty="0"/>
            <a:t>");</a:t>
          </a:r>
        </a:p>
      </dgm:t>
    </dgm:pt>
    <dgm:pt modelId="{F3F38104-98B3-4DB0-90BF-C69AE98ED7B5}" type="parTrans" cxnId="{FEA35B9D-5EF2-458E-BDE2-1545C7CAF052}">
      <dgm:prSet/>
      <dgm:spPr/>
    </dgm:pt>
    <dgm:pt modelId="{C4941662-5836-4CB1-8D7D-476ED29211F1}" type="sibTrans" cxnId="{FEA35B9D-5EF2-458E-BDE2-1545C7CAF052}">
      <dgm:prSet/>
      <dgm:spPr/>
      <dgm:t>
        <a:bodyPr/>
        <a:lstStyle/>
        <a:p>
          <a:endParaRPr lang="en-US"/>
        </a:p>
      </dgm:t>
    </dgm:pt>
    <dgm:pt modelId="{7080D135-745F-4667-A783-F726732D470D}" type="pres">
      <dgm:prSet presAssocID="{30B90BC8-9C95-4CC3-889D-FE51DE1574AA}" presName="linearFlow" presStyleCnt="0">
        <dgm:presLayoutVars>
          <dgm:resizeHandles val="exact"/>
        </dgm:presLayoutVars>
      </dgm:prSet>
      <dgm:spPr/>
    </dgm:pt>
    <dgm:pt modelId="{AFAD51F6-776F-49B3-80E1-C9FC89559160}" type="pres">
      <dgm:prSet presAssocID="{BEA45A36-A580-4EC6-94E9-BA5051F192EC}" presName="node" presStyleLbl="node1" presStyleIdx="0" presStyleCnt="6">
        <dgm:presLayoutVars>
          <dgm:bulletEnabled val="1"/>
        </dgm:presLayoutVars>
      </dgm:prSet>
      <dgm:spPr/>
    </dgm:pt>
    <dgm:pt modelId="{260E65BC-759C-4B58-B3EB-74938B92922F}" type="pres">
      <dgm:prSet presAssocID="{EEB849CD-6A2A-4582-9EE4-B3066550A6DC}" presName="sibTrans" presStyleLbl="sibTrans2D1" presStyleIdx="0" presStyleCnt="5"/>
      <dgm:spPr/>
    </dgm:pt>
    <dgm:pt modelId="{D34974D5-8B0D-4AC1-BF62-04030C0B1502}" type="pres">
      <dgm:prSet presAssocID="{EEB849CD-6A2A-4582-9EE4-B3066550A6DC}" presName="connectorText" presStyleLbl="sibTrans2D1" presStyleIdx="0" presStyleCnt="5"/>
      <dgm:spPr/>
    </dgm:pt>
    <dgm:pt modelId="{76B0D67D-73DF-47E9-AD96-D0A3F78D3A48}" type="pres">
      <dgm:prSet presAssocID="{B0D0BDCD-C3BC-4827-A34A-541606197E46}" presName="node" presStyleLbl="node1" presStyleIdx="1" presStyleCnt="6">
        <dgm:presLayoutVars>
          <dgm:bulletEnabled val="1"/>
        </dgm:presLayoutVars>
      </dgm:prSet>
      <dgm:spPr/>
    </dgm:pt>
    <dgm:pt modelId="{28275DF6-79E7-4717-819A-50B299C673C7}" type="pres">
      <dgm:prSet presAssocID="{DE224685-DC78-4EE4-B650-8EE9F0A465BD}" presName="sibTrans" presStyleLbl="sibTrans2D1" presStyleIdx="1" presStyleCnt="5"/>
      <dgm:spPr/>
    </dgm:pt>
    <dgm:pt modelId="{61B2083F-FF4D-4FEC-9D1B-36493D1DD81D}" type="pres">
      <dgm:prSet presAssocID="{DE224685-DC78-4EE4-B650-8EE9F0A465BD}" presName="connectorText" presStyleLbl="sibTrans2D1" presStyleIdx="1" presStyleCnt="5"/>
      <dgm:spPr/>
    </dgm:pt>
    <dgm:pt modelId="{043311C4-5E85-4FB6-9D2E-BB027CC5D450}" type="pres">
      <dgm:prSet presAssocID="{33AAEA80-6788-410D-A550-AC6A22DB701D}" presName="node" presStyleLbl="node1" presStyleIdx="2" presStyleCnt="6">
        <dgm:presLayoutVars>
          <dgm:bulletEnabled val="1"/>
        </dgm:presLayoutVars>
      </dgm:prSet>
      <dgm:spPr/>
    </dgm:pt>
    <dgm:pt modelId="{CF20A7F7-DBAA-4D1A-A54D-3C5BF1284601}" type="pres">
      <dgm:prSet presAssocID="{C475E5CE-7572-48C8-A1E3-80A65CC8F825}" presName="sibTrans" presStyleLbl="sibTrans2D1" presStyleIdx="2" presStyleCnt="5"/>
      <dgm:spPr/>
    </dgm:pt>
    <dgm:pt modelId="{24E6A36E-F88A-47AF-BCEB-1151818D0FB3}" type="pres">
      <dgm:prSet presAssocID="{C475E5CE-7572-48C8-A1E3-80A65CC8F825}" presName="connectorText" presStyleLbl="sibTrans2D1" presStyleIdx="2" presStyleCnt="5"/>
      <dgm:spPr/>
    </dgm:pt>
    <dgm:pt modelId="{7CCD68CD-366B-448E-9829-27C40086C0C8}" type="pres">
      <dgm:prSet presAssocID="{C30876E1-25BF-4829-B30D-9C3A175FB0AF}" presName="node" presStyleLbl="node1" presStyleIdx="3" presStyleCnt="6">
        <dgm:presLayoutVars>
          <dgm:bulletEnabled val="1"/>
        </dgm:presLayoutVars>
      </dgm:prSet>
      <dgm:spPr/>
    </dgm:pt>
    <dgm:pt modelId="{E61E59C3-532D-4F3C-9C2B-2BA3FF2361C2}" type="pres">
      <dgm:prSet presAssocID="{A2C4F80A-62F7-4865-8511-0BD02FD0DA67}" presName="sibTrans" presStyleLbl="sibTrans2D1" presStyleIdx="3" presStyleCnt="5"/>
      <dgm:spPr/>
    </dgm:pt>
    <dgm:pt modelId="{DDC4A60E-668F-41F9-ADA3-5A0F54F3C8E5}" type="pres">
      <dgm:prSet presAssocID="{A2C4F80A-62F7-4865-8511-0BD02FD0DA67}" presName="connectorText" presStyleLbl="sibTrans2D1" presStyleIdx="3" presStyleCnt="5"/>
      <dgm:spPr/>
    </dgm:pt>
    <dgm:pt modelId="{05418D49-D39E-44FA-AEEA-E9A8A6BE439E}" type="pres">
      <dgm:prSet presAssocID="{963B28D2-D21A-41FC-82A0-A8FCD16C1C83}" presName="node" presStyleLbl="node1" presStyleIdx="4" presStyleCnt="6">
        <dgm:presLayoutVars>
          <dgm:bulletEnabled val="1"/>
        </dgm:presLayoutVars>
      </dgm:prSet>
      <dgm:spPr/>
    </dgm:pt>
    <dgm:pt modelId="{D99BB5DD-9B1D-44A1-BE20-AB4B05CA3C6A}" type="pres">
      <dgm:prSet presAssocID="{C4941662-5836-4CB1-8D7D-476ED29211F1}" presName="sibTrans" presStyleLbl="sibTrans2D1" presStyleIdx="4" presStyleCnt="5"/>
      <dgm:spPr/>
    </dgm:pt>
    <dgm:pt modelId="{85CE3166-F9B5-481D-B7B1-6538B052FD64}" type="pres">
      <dgm:prSet presAssocID="{C4941662-5836-4CB1-8D7D-476ED29211F1}" presName="connectorText" presStyleLbl="sibTrans2D1" presStyleIdx="4" presStyleCnt="5"/>
      <dgm:spPr/>
    </dgm:pt>
    <dgm:pt modelId="{24C3098F-BAC4-4344-9FEF-882A16621082}" type="pres">
      <dgm:prSet presAssocID="{B9689FEE-6124-4A91-BF1A-33BD981C746E}" presName="node" presStyleLbl="node1" presStyleIdx="5" presStyleCnt="6">
        <dgm:presLayoutVars>
          <dgm:bulletEnabled val="1"/>
        </dgm:presLayoutVars>
      </dgm:prSet>
      <dgm:spPr/>
    </dgm:pt>
  </dgm:ptLst>
  <dgm:cxnLst>
    <dgm:cxn modelId="{19765009-C1BF-4BEE-8745-C978ED3B7D4B}" type="presOf" srcId="{BEA45A36-A580-4EC6-94E9-BA5051F192EC}" destId="{AFAD51F6-776F-49B3-80E1-C9FC89559160}" srcOrd="0" destOrd="0" presId="urn:microsoft.com/office/officeart/2005/8/layout/process2"/>
    <dgm:cxn modelId="{26557113-C617-4302-BAC5-AD5AE03C9E6A}" type="presOf" srcId="{C475E5CE-7572-48C8-A1E3-80A65CC8F825}" destId="{24E6A36E-F88A-47AF-BCEB-1151818D0FB3}" srcOrd="1" destOrd="0" presId="urn:microsoft.com/office/officeart/2005/8/layout/process2"/>
    <dgm:cxn modelId="{B5BFDE1B-936A-4C05-923A-2D4E6593D49B}" type="presOf" srcId="{C30876E1-25BF-4829-B30D-9C3A175FB0AF}" destId="{7CCD68CD-366B-448E-9829-27C40086C0C8}" srcOrd="0" destOrd="0" presId="urn:microsoft.com/office/officeart/2005/8/layout/process2"/>
    <dgm:cxn modelId="{9CFEEC1E-2F65-467C-8756-85D1466C0BC2}" type="presOf" srcId="{963B28D2-D21A-41FC-82A0-A8FCD16C1C83}" destId="{05418D49-D39E-44FA-AEEA-E9A8A6BE439E}" srcOrd="0" destOrd="0" presId="urn:microsoft.com/office/officeart/2005/8/layout/process2"/>
    <dgm:cxn modelId="{231C0622-3E03-481B-B9FC-99304C0587DD}" type="presOf" srcId="{DE224685-DC78-4EE4-B650-8EE9F0A465BD}" destId="{28275DF6-79E7-4717-819A-50B299C673C7}" srcOrd="0" destOrd="0" presId="urn:microsoft.com/office/officeart/2005/8/layout/process2"/>
    <dgm:cxn modelId="{4095082D-CD07-4B70-B65D-E289310C3BEE}" type="presOf" srcId="{EEB849CD-6A2A-4582-9EE4-B3066550A6DC}" destId="{D34974D5-8B0D-4AC1-BF62-04030C0B1502}" srcOrd="1" destOrd="0" presId="urn:microsoft.com/office/officeart/2005/8/layout/process2"/>
    <dgm:cxn modelId="{6496B12D-A965-42C6-9605-A3E9CD92962B}" type="presOf" srcId="{A2C4F80A-62F7-4865-8511-0BD02FD0DA67}" destId="{E61E59C3-532D-4F3C-9C2B-2BA3FF2361C2}" srcOrd="0" destOrd="0" presId="urn:microsoft.com/office/officeart/2005/8/layout/process2"/>
    <dgm:cxn modelId="{02E5A02E-29CD-4C2E-8943-86864C306DD3}" srcId="{30B90BC8-9C95-4CC3-889D-FE51DE1574AA}" destId="{33AAEA80-6788-410D-A550-AC6A22DB701D}" srcOrd="2" destOrd="0" parTransId="{3C335EF9-D357-4CDF-8C2E-2CF02CA57BB6}" sibTransId="{C475E5CE-7572-48C8-A1E3-80A65CC8F825}"/>
    <dgm:cxn modelId="{7D771C3B-ABCA-4490-BCBC-2741026971D0}" srcId="{30B90BC8-9C95-4CC3-889D-FE51DE1574AA}" destId="{B9689FEE-6124-4A91-BF1A-33BD981C746E}" srcOrd="5" destOrd="0" parTransId="{A14B3C3D-97C8-438B-8103-4EA8E90609D8}" sibTransId="{D0DA1DC6-AD57-40D5-B317-0FE8D72C24AF}"/>
    <dgm:cxn modelId="{9459D45C-FA9A-4988-9881-315FA0F6FD4F}" type="presOf" srcId="{30B90BC8-9C95-4CC3-889D-FE51DE1574AA}" destId="{7080D135-745F-4667-A783-F726732D470D}" srcOrd="0" destOrd="0" presId="urn:microsoft.com/office/officeart/2005/8/layout/process2"/>
    <dgm:cxn modelId="{5CF5DF48-680A-499F-96B0-A36AB56EDBDC}" type="presOf" srcId="{B9689FEE-6124-4A91-BF1A-33BD981C746E}" destId="{24C3098F-BAC4-4344-9FEF-882A16621082}" srcOrd="0" destOrd="0" presId="urn:microsoft.com/office/officeart/2005/8/layout/process2"/>
    <dgm:cxn modelId="{90FE1369-1BFA-4677-975A-32D40931CF99}" type="presOf" srcId="{A2C4F80A-62F7-4865-8511-0BD02FD0DA67}" destId="{DDC4A60E-668F-41F9-ADA3-5A0F54F3C8E5}" srcOrd="1" destOrd="0" presId="urn:microsoft.com/office/officeart/2005/8/layout/process2"/>
    <dgm:cxn modelId="{38F02269-4680-4BCF-B895-9B31A69901AC}" type="presOf" srcId="{C4941662-5836-4CB1-8D7D-476ED29211F1}" destId="{85CE3166-F9B5-481D-B7B1-6538B052FD64}" srcOrd="1" destOrd="0" presId="urn:microsoft.com/office/officeart/2005/8/layout/process2"/>
    <dgm:cxn modelId="{88F6584A-3388-4EA9-A2FD-8C99C5938DB8}" type="presOf" srcId="{C4941662-5836-4CB1-8D7D-476ED29211F1}" destId="{D99BB5DD-9B1D-44A1-BE20-AB4B05CA3C6A}" srcOrd="0" destOrd="0" presId="urn:microsoft.com/office/officeart/2005/8/layout/process2"/>
    <dgm:cxn modelId="{F255104B-6A3C-4BDC-8570-3C1ECB57B3ED}" srcId="{30B90BC8-9C95-4CC3-889D-FE51DE1574AA}" destId="{BEA45A36-A580-4EC6-94E9-BA5051F192EC}" srcOrd="0" destOrd="0" parTransId="{C7EB01FF-C5AC-4233-B14B-3FB65EB9DFFF}" sibTransId="{EEB849CD-6A2A-4582-9EE4-B3066550A6DC}"/>
    <dgm:cxn modelId="{AEEA5175-9489-4E0F-9D7A-1ACA238ADC83}" type="presOf" srcId="{EEB849CD-6A2A-4582-9EE4-B3066550A6DC}" destId="{260E65BC-759C-4B58-B3EB-74938B92922F}" srcOrd="0" destOrd="0" presId="urn:microsoft.com/office/officeart/2005/8/layout/process2"/>
    <dgm:cxn modelId="{CDF42B58-F11A-4DA5-9827-A765D7EEEB47}" srcId="{30B90BC8-9C95-4CC3-889D-FE51DE1574AA}" destId="{C30876E1-25BF-4829-B30D-9C3A175FB0AF}" srcOrd="3" destOrd="0" parTransId="{29B10BF8-AE2B-488C-B669-888570005DC9}" sibTransId="{A2C4F80A-62F7-4865-8511-0BD02FD0DA67}"/>
    <dgm:cxn modelId="{FEA35B9D-5EF2-458E-BDE2-1545C7CAF052}" srcId="{30B90BC8-9C95-4CC3-889D-FE51DE1574AA}" destId="{963B28D2-D21A-41FC-82A0-A8FCD16C1C83}" srcOrd="4" destOrd="0" parTransId="{F3F38104-98B3-4DB0-90BF-C69AE98ED7B5}" sibTransId="{C4941662-5836-4CB1-8D7D-476ED29211F1}"/>
    <dgm:cxn modelId="{383A3EAA-6E1D-4219-A598-26004316C49D}" srcId="{30B90BC8-9C95-4CC3-889D-FE51DE1574AA}" destId="{B0D0BDCD-C3BC-4827-A34A-541606197E46}" srcOrd="1" destOrd="0" parTransId="{2E070E79-6C04-44D7-B31F-F39747465E09}" sibTransId="{DE224685-DC78-4EE4-B650-8EE9F0A465BD}"/>
    <dgm:cxn modelId="{252573E0-64D4-45C2-A404-5557A1E7E9DE}" type="presOf" srcId="{C475E5CE-7572-48C8-A1E3-80A65CC8F825}" destId="{CF20A7F7-DBAA-4D1A-A54D-3C5BF1284601}" srcOrd="0" destOrd="0" presId="urn:microsoft.com/office/officeart/2005/8/layout/process2"/>
    <dgm:cxn modelId="{5CE6D0E8-1D1A-4CE2-9494-FBD8E2AB3C9B}" type="presOf" srcId="{33AAEA80-6788-410D-A550-AC6A22DB701D}" destId="{043311C4-5E85-4FB6-9D2E-BB027CC5D450}" srcOrd="0" destOrd="0" presId="urn:microsoft.com/office/officeart/2005/8/layout/process2"/>
    <dgm:cxn modelId="{EE46E2F9-B057-4C00-BC36-DEEF6993E3F6}" type="presOf" srcId="{B0D0BDCD-C3BC-4827-A34A-541606197E46}" destId="{76B0D67D-73DF-47E9-AD96-D0A3F78D3A48}" srcOrd="0" destOrd="0" presId="urn:microsoft.com/office/officeart/2005/8/layout/process2"/>
    <dgm:cxn modelId="{C85709FA-2023-4C42-9102-4BFC8FAB9CF5}" type="presOf" srcId="{DE224685-DC78-4EE4-B650-8EE9F0A465BD}" destId="{61B2083F-FF4D-4FEC-9D1B-36493D1DD81D}" srcOrd="1" destOrd="0" presId="urn:microsoft.com/office/officeart/2005/8/layout/process2"/>
    <dgm:cxn modelId="{D0DC0AF7-04B1-44C3-9BB6-295737C526B3}" type="presParOf" srcId="{7080D135-745F-4667-A783-F726732D470D}" destId="{AFAD51F6-776F-49B3-80E1-C9FC89559160}" srcOrd="0" destOrd="0" presId="urn:microsoft.com/office/officeart/2005/8/layout/process2"/>
    <dgm:cxn modelId="{C84C92C7-1721-459B-8A04-20BAB57CB5A6}" type="presParOf" srcId="{7080D135-745F-4667-A783-F726732D470D}" destId="{260E65BC-759C-4B58-B3EB-74938B92922F}" srcOrd="1" destOrd="0" presId="urn:microsoft.com/office/officeart/2005/8/layout/process2"/>
    <dgm:cxn modelId="{F6ADC3DC-81ED-445E-8508-A125EEEEC836}" type="presParOf" srcId="{260E65BC-759C-4B58-B3EB-74938B92922F}" destId="{D34974D5-8B0D-4AC1-BF62-04030C0B1502}" srcOrd="0" destOrd="0" presId="urn:microsoft.com/office/officeart/2005/8/layout/process2"/>
    <dgm:cxn modelId="{CE0E45DA-A9A3-4755-80D8-1A552C7A315F}" type="presParOf" srcId="{7080D135-745F-4667-A783-F726732D470D}" destId="{76B0D67D-73DF-47E9-AD96-D0A3F78D3A48}" srcOrd="2" destOrd="0" presId="urn:microsoft.com/office/officeart/2005/8/layout/process2"/>
    <dgm:cxn modelId="{99F99B56-61D0-47D6-B9A3-27057F826A39}" type="presParOf" srcId="{7080D135-745F-4667-A783-F726732D470D}" destId="{28275DF6-79E7-4717-819A-50B299C673C7}" srcOrd="3" destOrd="0" presId="urn:microsoft.com/office/officeart/2005/8/layout/process2"/>
    <dgm:cxn modelId="{688F4AEC-264C-4804-9655-77D5AC5E85CD}" type="presParOf" srcId="{28275DF6-79E7-4717-819A-50B299C673C7}" destId="{61B2083F-FF4D-4FEC-9D1B-36493D1DD81D}" srcOrd="0" destOrd="0" presId="urn:microsoft.com/office/officeart/2005/8/layout/process2"/>
    <dgm:cxn modelId="{8B676919-564D-4756-B2B7-D3C2D2F5E375}" type="presParOf" srcId="{7080D135-745F-4667-A783-F726732D470D}" destId="{043311C4-5E85-4FB6-9D2E-BB027CC5D450}" srcOrd="4" destOrd="0" presId="urn:microsoft.com/office/officeart/2005/8/layout/process2"/>
    <dgm:cxn modelId="{E8F98F39-47F9-4E82-8332-364EA78FF8BB}" type="presParOf" srcId="{7080D135-745F-4667-A783-F726732D470D}" destId="{CF20A7F7-DBAA-4D1A-A54D-3C5BF1284601}" srcOrd="5" destOrd="0" presId="urn:microsoft.com/office/officeart/2005/8/layout/process2"/>
    <dgm:cxn modelId="{D5F44411-A633-43F0-B9B3-B822BA716129}" type="presParOf" srcId="{CF20A7F7-DBAA-4D1A-A54D-3C5BF1284601}" destId="{24E6A36E-F88A-47AF-BCEB-1151818D0FB3}" srcOrd="0" destOrd="0" presId="urn:microsoft.com/office/officeart/2005/8/layout/process2"/>
    <dgm:cxn modelId="{46C1075F-760B-445D-A1C6-94037D12A05F}" type="presParOf" srcId="{7080D135-745F-4667-A783-F726732D470D}" destId="{7CCD68CD-366B-448E-9829-27C40086C0C8}" srcOrd="6" destOrd="0" presId="urn:microsoft.com/office/officeart/2005/8/layout/process2"/>
    <dgm:cxn modelId="{0A7E04F8-1D6E-4B6F-852E-837B4F716ABA}" type="presParOf" srcId="{7080D135-745F-4667-A783-F726732D470D}" destId="{E61E59C3-532D-4F3C-9C2B-2BA3FF2361C2}" srcOrd="7" destOrd="0" presId="urn:microsoft.com/office/officeart/2005/8/layout/process2"/>
    <dgm:cxn modelId="{66BC5CD0-206B-4DCB-90A4-9EE2B0CCDA9B}" type="presParOf" srcId="{E61E59C3-532D-4F3C-9C2B-2BA3FF2361C2}" destId="{DDC4A60E-668F-41F9-ADA3-5A0F54F3C8E5}" srcOrd="0" destOrd="0" presId="urn:microsoft.com/office/officeart/2005/8/layout/process2"/>
    <dgm:cxn modelId="{E4E2B79F-9AAE-4242-A2E6-DAE135EBB006}" type="presParOf" srcId="{7080D135-745F-4667-A783-F726732D470D}" destId="{05418D49-D39E-44FA-AEEA-E9A8A6BE439E}" srcOrd="8" destOrd="0" presId="urn:microsoft.com/office/officeart/2005/8/layout/process2"/>
    <dgm:cxn modelId="{64081767-9888-47F3-98B6-8919B131FBC0}" type="presParOf" srcId="{7080D135-745F-4667-A783-F726732D470D}" destId="{D99BB5DD-9B1D-44A1-BE20-AB4B05CA3C6A}" srcOrd="9" destOrd="0" presId="urn:microsoft.com/office/officeart/2005/8/layout/process2"/>
    <dgm:cxn modelId="{8B8CEB3A-DAB8-4B48-A9BB-F36C948E8F0F}" type="presParOf" srcId="{D99BB5DD-9B1D-44A1-BE20-AB4B05CA3C6A}" destId="{85CE3166-F9B5-481D-B7B1-6538B052FD64}" srcOrd="0" destOrd="0" presId="urn:microsoft.com/office/officeart/2005/8/layout/process2"/>
    <dgm:cxn modelId="{6E36F9E9-A7C6-442C-B309-1F87E2FF3116}" type="presParOf" srcId="{7080D135-745F-4667-A783-F726732D470D}" destId="{24C3098F-BAC4-4344-9FEF-882A16621082}" srcOrd="1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18A4F6-274F-4C89-894A-F7C765887E3F}"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97991CFF-218D-4446-A6E2-D213ED212442}">
      <dgm:prSet phldrT="[Texte]"/>
      <dgm:spPr/>
      <dgm:t>
        <a:bodyPr/>
        <a:lstStyle/>
        <a:p>
          <a:r>
            <a:rPr lang="fr-FR" sz="3000" dirty="0">
              <a:solidFill>
                <a:schemeClr val="bg1"/>
              </a:solidFill>
              <a:latin typeface="Century Gothic"/>
            </a:rPr>
            <a:t>Initialisation</a:t>
          </a:r>
        </a:p>
      </dgm:t>
    </dgm:pt>
    <dgm:pt modelId="{DCB86A03-8777-4C07-B6C3-BEACC2EAF89C}" type="parTrans" cxnId="{120396AD-CE79-4013-9C79-AD06E3C681F1}">
      <dgm:prSet/>
      <dgm:spPr/>
      <dgm:t>
        <a:bodyPr/>
        <a:lstStyle/>
        <a:p>
          <a:endParaRPr lang="fr-FR"/>
        </a:p>
      </dgm:t>
    </dgm:pt>
    <dgm:pt modelId="{9A5B92D3-AC4D-41D8-87FC-FC648AE550A2}" type="sibTrans" cxnId="{120396AD-CE79-4013-9C79-AD06E3C681F1}">
      <dgm:prSet/>
      <dgm:spPr/>
      <dgm:t>
        <a:bodyPr/>
        <a:lstStyle/>
        <a:p>
          <a:endParaRPr lang="fr-FR"/>
        </a:p>
      </dgm:t>
    </dgm:pt>
    <dgm:pt modelId="{A216654F-C941-406C-93D0-72D06D2BB9A3}">
      <dgm:prSet phldrT="[Texte]"/>
      <dgm:spPr/>
      <dgm:t>
        <a:bodyPr/>
        <a:lstStyle/>
        <a:p>
          <a:r>
            <a:rPr lang="fr-FR" dirty="0">
              <a:solidFill>
                <a:schemeClr val="bg1"/>
              </a:solidFill>
            </a:rPr>
            <a:t>html</a:t>
          </a:r>
        </a:p>
      </dgm:t>
    </dgm:pt>
    <dgm:pt modelId="{F46D8B9B-D15B-4194-8D41-27985ED195B7}" type="parTrans" cxnId="{305FA36A-8F5C-4858-8732-6345B921F3C5}">
      <dgm:prSet/>
      <dgm:spPr/>
      <dgm:t>
        <a:bodyPr/>
        <a:lstStyle/>
        <a:p>
          <a:endParaRPr lang="fr-FR"/>
        </a:p>
      </dgm:t>
    </dgm:pt>
    <dgm:pt modelId="{5DFA67A9-9DD6-4CB0-81B1-98FB6FC67F7E}" type="sibTrans" cxnId="{305FA36A-8F5C-4858-8732-6345B921F3C5}">
      <dgm:prSet/>
      <dgm:spPr/>
      <dgm:t>
        <a:bodyPr/>
        <a:lstStyle/>
        <a:p>
          <a:endParaRPr lang="fr-FR"/>
        </a:p>
      </dgm:t>
    </dgm:pt>
    <dgm:pt modelId="{DC0346A8-BBF9-4FF0-92C8-93AAEB3860D1}">
      <dgm:prSet phldrT="[Texte]"/>
      <dgm:spPr/>
      <dgm:t>
        <a:bodyPr/>
        <a:lstStyle/>
        <a:p>
          <a:r>
            <a:rPr lang="fr-FR" dirty="0">
              <a:solidFill>
                <a:schemeClr val="bg1"/>
              </a:solidFill>
            </a:rPr>
            <a:t>javascript</a:t>
          </a:r>
        </a:p>
      </dgm:t>
    </dgm:pt>
    <dgm:pt modelId="{79F23CF4-2616-4ECD-AF20-5ADB7CFB217C}" type="parTrans" cxnId="{3E36E456-BDD4-47FA-B5ED-E6979EBFADD3}">
      <dgm:prSet/>
      <dgm:spPr/>
      <dgm:t>
        <a:bodyPr/>
        <a:lstStyle/>
        <a:p>
          <a:endParaRPr lang="fr-FR"/>
        </a:p>
      </dgm:t>
    </dgm:pt>
    <dgm:pt modelId="{8F021717-8AA4-4B49-B802-1C271503B082}" type="sibTrans" cxnId="{3E36E456-BDD4-47FA-B5ED-E6979EBFADD3}">
      <dgm:prSet/>
      <dgm:spPr/>
      <dgm:t>
        <a:bodyPr/>
        <a:lstStyle/>
        <a:p>
          <a:endParaRPr lang="fr-FR"/>
        </a:p>
      </dgm:t>
    </dgm:pt>
    <dgm:pt modelId="{0DE446AF-157A-41B4-9CF3-25E04E1ECA42}">
      <dgm:prSet phldrT="[Texte]"/>
      <dgm:spPr/>
      <dgm:t>
        <a:bodyPr/>
        <a:lstStyle/>
        <a:p>
          <a:r>
            <a:rPr lang="fr-FR" dirty="0">
              <a:solidFill>
                <a:schemeClr val="bg1"/>
              </a:solidFill>
            </a:rPr>
            <a:t>Installation</a:t>
          </a:r>
        </a:p>
      </dgm:t>
    </dgm:pt>
    <dgm:pt modelId="{8324FC37-5894-4F79-98CE-A53974EB70FE}" type="parTrans" cxnId="{1C846EA5-4DF2-4995-B568-2E49D3FEBBC5}">
      <dgm:prSet/>
      <dgm:spPr/>
      <dgm:t>
        <a:bodyPr/>
        <a:lstStyle/>
        <a:p>
          <a:endParaRPr lang="fr-FR"/>
        </a:p>
      </dgm:t>
    </dgm:pt>
    <dgm:pt modelId="{424C6AD7-7957-4CB3-AFCD-10C11C27EA71}" type="sibTrans" cxnId="{1C846EA5-4DF2-4995-B568-2E49D3FEBBC5}">
      <dgm:prSet/>
      <dgm:spPr/>
      <dgm:t>
        <a:bodyPr/>
        <a:lstStyle/>
        <a:p>
          <a:endParaRPr lang="fr-FR"/>
        </a:p>
      </dgm:t>
    </dgm:pt>
    <dgm:pt modelId="{7A57D850-F294-4402-99BF-909484FDD4D4}">
      <dgm:prSet phldrT="[Texte]"/>
      <dgm:spPr/>
      <dgm:t>
        <a:bodyPr/>
        <a:lstStyle/>
        <a:p>
          <a:r>
            <a:rPr lang="fr-FR" dirty="0" err="1">
              <a:solidFill>
                <a:schemeClr val="bg1"/>
              </a:solidFill>
            </a:rPr>
            <a:t>json</a:t>
          </a:r>
        </a:p>
      </dgm:t>
    </dgm:pt>
    <dgm:pt modelId="{80572A5C-077C-46A2-AD1F-A5A2D3500CD4}" type="parTrans" cxnId="{A80CDB1E-98BC-4DE0-966D-694DAAC9ADD0}">
      <dgm:prSet/>
      <dgm:spPr/>
      <dgm:t>
        <a:bodyPr/>
        <a:lstStyle/>
        <a:p>
          <a:endParaRPr lang="fr-FR"/>
        </a:p>
      </dgm:t>
    </dgm:pt>
    <dgm:pt modelId="{6D9DB396-52CB-42C3-875C-D80A53FE1370}" type="sibTrans" cxnId="{A80CDB1E-98BC-4DE0-966D-694DAAC9ADD0}">
      <dgm:prSet/>
      <dgm:spPr/>
      <dgm:t>
        <a:bodyPr/>
        <a:lstStyle/>
        <a:p>
          <a:endParaRPr lang="fr-FR"/>
        </a:p>
      </dgm:t>
    </dgm:pt>
    <dgm:pt modelId="{0849554F-2098-493C-B2FF-43B51FD4F74C}">
      <dgm:prSet phldrT="[Texte]"/>
      <dgm:spPr/>
      <dgm:t>
        <a:bodyPr/>
        <a:lstStyle/>
        <a:p>
          <a:r>
            <a:rPr lang="fr-FR" dirty="0" err="1">
              <a:solidFill>
                <a:schemeClr val="bg1"/>
              </a:solidFill>
            </a:rPr>
            <a:t>php</a:t>
          </a:r>
          <a:r>
            <a:rPr lang="fr-FR" dirty="0">
              <a:solidFill>
                <a:schemeClr val="bg1"/>
              </a:solidFill>
            </a:rPr>
            <a:t> </a:t>
          </a:r>
          <a:r>
            <a:rPr lang="fr-FR" dirty="0" err="1">
              <a:solidFill>
                <a:schemeClr val="bg1"/>
              </a:solidFill>
            </a:rPr>
            <a:t>pdo</a:t>
          </a:r>
          <a:endParaRPr lang="fr-FR" dirty="0">
            <a:solidFill>
              <a:schemeClr val="bg1"/>
            </a:solidFill>
          </a:endParaRPr>
        </a:p>
      </dgm:t>
    </dgm:pt>
    <dgm:pt modelId="{6AEB4471-5715-4318-B827-55ACCD2D26D0}" type="parTrans" cxnId="{15359745-E4E7-4155-88A6-1A2A76B51E1F}">
      <dgm:prSet/>
      <dgm:spPr/>
      <dgm:t>
        <a:bodyPr/>
        <a:lstStyle/>
        <a:p>
          <a:endParaRPr lang="fr-FR"/>
        </a:p>
      </dgm:t>
    </dgm:pt>
    <dgm:pt modelId="{445E67F7-48E1-4ED6-B26A-7251AE4D0659}" type="sibTrans" cxnId="{15359745-E4E7-4155-88A6-1A2A76B51E1F}">
      <dgm:prSet/>
      <dgm:spPr/>
      <dgm:t>
        <a:bodyPr/>
        <a:lstStyle/>
        <a:p>
          <a:endParaRPr lang="fr-FR"/>
        </a:p>
      </dgm:t>
    </dgm:pt>
    <dgm:pt modelId="{35EBB7E3-D4C8-4EC5-ACF3-DE6CAF31E0BE}">
      <dgm:prSet phldrT="[Texte]"/>
      <dgm:spPr/>
      <dgm:t>
        <a:bodyPr/>
        <a:lstStyle/>
        <a:p>
          <a:r>
            <a:rPr lang="fr-FR" dirty="0">
              <a:solidFill>
                <a:schemeClr val="bg1"/>
              </a:solidFill>
            </a:rPr>
            <a:t>Utilisation</a:t>
          </a:r>
        </a:p>
      </dgm:t>
    </dgm:pt>
    <dgm:pt modelId="{EE997C44-4E43-41F8-9A44-0497F1CB9196}" type="parTrans" cxnId="{0BDAA70F-22DB-4A7C-8B01-5BFAD24A338C}">
      <dgm:prSet/>
      <dgm:spPr/>
      <dgm:t>
        <a:bodyPr/>
        <a:lstStyle/>
        <a:p>
          <a:endParaRPr lang="fr-FR"/>
        </a:p>
      </dgm:t>
    </dgm:pt>
    <dgm:pt modelId="{B212C92F-EF4B-4365-908F-87C000D24A3A}" type="sibTrans" cxnId="{0BDAA70F-22DB-4A7C-8B01-5BFAD24A338C}">
      <dgm:prSet/>
      <dgm:spPr/>
      <dgm:t>
        <a:bodyPr/>
        <a:lstStyle/>
        <a:p>
          <a:endParaRPr lang="fr-FR"/>
        </a:p>
      </dgm:t>
    </dgm:pt>
    <dgm:pt modelId="{AF35A0D8-4AA2-443E-968B-B93DF29531CF}">
      <dgm:prSet phldrT="[Texte]"/>
      <dgm:spPr/>
      <dgm:t>
        <a:bodyPr/>
        <a:lstStyle/>
        <a:p>
          <a:r>
            <a:rPr lang="fr-FR" dirty="0">
              <a:solidFill>
                <a:schemeClr val="bg1"/>
              </a:solidFill>
            </a:rPr>
            <a:t>html</a:t>
          </a:r>
        </a:p>
      </dgm:t>
    </dgm:pt>
    <dgm:pt modelId="{895C2927-DE44-49E1-B826-9B6ED5D348E0}" type="parTrans" cxnId="{356D9578-24BE-4A11-BCF3-B2CD7D84610D}">
      <dgm:prSet/>
      <dgm:spPr/>
      <dgm:t>
        <a:bodyPr/>
        <a:lstStyle/>
        <a:p>
          <a:endParaRPr lang="fr-FR"/>
        </a:p>
      </dgm:t>
    </dgm:pt>
    <dgm:pt modelId="{C7F45B51-1A5E-4F22-9CFB-5EE53F805E85}" type="sibTrans" cxnId="{356D9578-24BE-4A11-BCF3-B2CD7D84610D}">
      <dgm:prSet/>
      <dgm:spPr/>
      <dgm:t>
        <a:bodyPr/>
        <a:lstStyle/>
        <a:p>
          <a:endParaRPr lang="fr-FR"/>
        </a:p>
      </dgm:t>
    </dgm:pt>
    <dgm:pt modelId="{E39AB0F3-42E4-483C-A267-686F36C86E8E}">
      <dgm:prSet phldrT="[Texte]"/>
      <dgm:spPr/>
      <dgm:t>
        <a:bodyPr/>
        <a:lstStyle/>
        <a:p>
          <a:r>
            <a:rPr lang="fr-FR" dirty="0">
              <a:solidFill>
                <a:schemeClr val="bg1"/>
              </a:solidFill>
            </a:rPr>
            <a:t>javascript</a:t>
          </a:r>
        </a:p>
      </dgm:t>
    </dgm:pt>
    <dgm:pt modelId="{52821968-E411-4F70-9746-55F6F9C59BF5}" type="parTrans" cxnId="{6C618469-C7D4-4A1E-9EB2-A81555DA3F21}">
      <dgm:prSet/>
      <dgm:spPr/>
      <dgm:t>
        <a:bodyPr/>
        <a:lstStyle/>
        <a:p>
          <a:endParaRPr lang="fr-FR"/>
        </a:p>
      </dgm:t>
    </dgm:pt>
    <dgm:pt modelId="{850AF9B7-9FF9-487A-A2C4-C586558226B2}" type="sibTrans" cxnId="{6C618469-C7D4-4A1E-9EB2-A81555DA3F21}">
      <dgm:prSet/>
      <dgm:spPr/>
      <dgm:t>
        <a:bodyPr/>
        <a:lstStyle/>
        <a:p>
          <a:endParaRPr lang="fr-FR"/>
        </a:p>
      </dgm:t>
    </dgm:pt>
    <dgm:pt modelId="{907B174A-5568-4B1A-8D00-72B803257978}">
      <dgm:prSet phldrT="[Texte]"/>
      <dgm:spPr/>
      <dgm:t>
        <a:bodyPr/>
        <a:lstStyle/>
        <a:p>
          <a:r>
            <a:rPr lang="fr-FR" dirty="0" err="1">
              <a:solidFill>
                <a:schemeClr val="bg1"/>
              </a:solidFill>
            </a:rPr>
            <a:t>php</a:t>
          </a:r>
          <a:endParaRPr lang="fr-FR" dirty="0">
            <a:solidFill>
              <a:schemeClr val="bg1"/>
            </a:solidFill>
          </a:endParaRPr>
        </a:p>
      </dgm:t>
    </dgm:pt>
    <dgm:pt modelId="{7C106F89-E7A2-4CAE-B77F-7A7301F42600}" type="parTrans" cxnId="{3C85299C-AEC3-41D5-9B8A-6BCF4D95809E}">
      <dgm:prSet/>
      <dgm:spPr/>
    </dgm:pt>
    <dgm:pt modelId="{57D9EE3A-A4A0-4E57-9B9A-6059968E9C5F}" type="sibTrans" cxnId="{3C85299C-AEC3-41D5-9B8A-6BCF4D95809E}">
      <dgm:prSet/>
      <dgm:spPr/>
    </dgm:pt>
    <dgm:pt modelId="{AAA1E84B-FB68-4E73-B058-FF279ECDD284}">
      <dgm:prSet phldrT="[Texte]"/>
      <dgm:spPr/>
      <dgm:t>
        <a:bodyPr/>
        <a:lstStyle/>
        <a:p>
          <a:r>
            <a:rPr lang="fr-FR" dirty="0" err="1">
              <a:solidFill>
                <a:schemeClr val="bg1"/>
              </a:solidFill>
            </a:rPr>
            <a:t>php</a:t>
          </a:r>
          <a:r>
            <a:rPr lang="fr-FR" dirty="0">
              <a:solidFill>
                <a:schemeClr val="bg1"/>
              </a:solidFill>
            </a:rPr>
            <a:t> </a:t>
          </a:r>
          <a:r>
            <a:rPr lang="fr-FR" dirty="0" err="1">
              <a:solidFill>
                <a:schemeClr val="bg1"/>
              </a:solidFill>
            </a:rPr>
            <a:t>poo</a:t>
          </a:r>
        </a:p>
      </dgm:t>
    </dgm:pt>
    <dgm:pt modelId="{7A0DEA09-CC59-4779-AB9B-0850BFC061C4}" type="parTrans" cxnId="{C689E0FF-76C7-48C0-AECA-9C19B8092230}">
      <dgm:prSet/>
      <dgm:spPr/>
    </dgm:pt>
    <dgm:pt modelId="{DBBE0E1C-68D5-4572-B142-B4962BE021F2}" type="sibTrans" cxnId="{C689E0FF-76C7-48C0-AECA-9C19B8092230}">
      <dgm:prSet/>
      <dgm:spPr/>
    </dgm:pt>
    <dgm:pt modelId="{85A89E74-ED6B-4395-BE69-545FAA4EDF9B}" type="pres">
      <dgm:prSet presAssocID="{7418A4F6-274F-4C89-894A-F7C765887E3F}" presName="Name0" presStyleCnt="0">
        <dgm:presLayoutVars>
          <dgm:dir/>
          <dgm:resizeHandles val="exact"/>
        </dgm:presLayoutVars>
      </dgm:prSet>
      <dgm:spPr/>
    </dgm:pt>
    <dgm:pt modelId="{E0B4EE90-0D69-48B5-A2D9-8DFC279AB5C0}" type="pres">
      <dgm:prSet presAssocID="{97991CFF-218D-4446-A6E2-D213ED212442}" presName="node" presStyleLbl="node1" presStyleIdx="0" presStyleCnt="3">
        <dgm:presLayoutVars>
          <dgm:bulletEnabled val="1"/>
        </dgm:presLayoutVars>
      </dgm:prSet>
      <dgm:spPr/>
    </dgm:pt>
    <dgm:pt modelId="{4D86869D-71B9-4CB8-B93B-0DDF91160519}" type="pres">
      <dgm:prSet presAssocID="{9A5B92D3-AC4D-41D8-87FC-FC648AE550A2}" presName="sibTrans" presStyleCnt="0"/>
      <dgm:spPr/>
    </dgm:pt>
    <dgm:pt modelId="{E13F0987-A40A-469A-A33C-AE57FE6CDBF0}" type="pres">
      <dgm:prSet presAssocID="{0DE446AF-157A-41B4-9CF3-25E04E1ECA42}" presName="node" presStyleLbl="node1" presStyleIdx="1" presStyleCnt="3">
        <dgm:presLayoutVars>
          <dgm:bulletEnabled val="1"/>
        </dgm:presLayoutVars>
      </dgm:prSet>
      <dgm:spPr/>
    </dgm:pt>
    <dgm:pt modelId="{98AC59E7-B03B-4B2C-BB40-902090A4017C}" type="pres">
      <dgm:prSet presAssocID="{424C6AD7-7957-4CB3-AFCD-10C11C27EA71}" presName="sibTrans" presStyleCnt="0"/>
      <dgm:spPr/>
    </dgm:pt>
    <dgm:pt modelId="{0DB80D0A-E6C4-4B57-860C-03683D733154}" type="pres">
      <dgm:prSet presAssocID="{35EBB7E3-D4C8-4EC5-ACF3-DE6CAF31E0BE}" presName="node" presStyleLbl="node1" presStyleIdx="2" presStyleCnt="3">
        <dgm:presLayoutVars>
          <dgm:bulletEnabled val="1"/>
        </dgm:presLayoutVars>
      </dgm:prSet>
      <dgm:spPr/>
    </dgm:pt>
  </dgm:ptLst>
  <dgm:cxnLst>
    <dgm:cxn modelId="{1CF84400-C223-4D90-AEE9-F39BBFD10C7F}" type="presOf" srcId="{AF35A0D8-4AA2-443E-968B-B93DF29531CF}" destId="{0DB80D0A-E6C4-4B57-860C-03683D733154}" srcOrd="0" destOrd="1" presId="urn:microsoft.com/office/officeart/2005/8/layout/hList6"/>
    <dgm:cxn modelId="{9532C806-D272-4CEC-B010-0B767CEBED2E}" type="presOf" srcId="{35EBB7E3-D4C8-4EC5-ACF3-DE6CAF31E0BE}" destId="{0DB80D0A-E6C4-4B57-860C-03683D733154}" srcOrd="0" destOrd="0" presId="urn:microsoft.com/office/officeart/2005/8/layout/hList6"/>
    <dgm:cxn modelId="{5B9C380C-7E0C-4C29-8337-910A405CD386}" type="presOf" srcId="{E39AB0F3-42E4-483C-A267-686F36C86E8E}" destId="{0DB80D0A-E6C4-4B57-860C-03683D733154}" srcOrd="0" destOrd="3" presId="urn:microsoft.com/office/officeart/2005/8/layout/hList6"/>
    <dgm:cxn modelId="{0BDAA70F-22DB-4A7C-8B01-5BFAD24A338C}" srcId="{7418A4F6-274F-4C89-894A-F7C765887E3F}" destId="{35EBB7E3-D4C8-4EC5-ACF3-DE6CAF31E0BE}" srcOrd="2" destOrd="0" parTransId="{EE997C44-4E43-41F8-9A44-0497F1CB9196}" sibTransId="{B212C92F-EF4B-4365-908F-87C000D24A3A}"/>
    <dgm:cxn modelId="{B2946913-A2AE-4F4A-B0B7-8427216C384E}" type="presOf" srcId="{7A57D850-F294-4402-99BF-909484FDD4D4}" destId="{E13F0987-A40A-469A-A33C-AE57FE6CDBF0}" srcOrd="0" destOrd="1" presId="urn:microsoft.com/office/officeart/2005/8/layout/hList6"/>
    <dgm:cxn modelId="{A80CDB1E-98BC-4DE0-966D-694DAAC9ADD0}" srcId="{0DE446AF-157A-41B4-9CF3-25E04E1ECA42}" destId="{7A57D850-F294-4402-99BF-909484FDD4D4}" srcOrd="0" destOrd="0" parTransId="{80572A5C-077C-46A2-AD1F-A5A2D3500CD4}" sibTransId="{6D9DB396-52CB-42C3-875C-D80A53FE1370}"/>
    <dgm:cxn modelId="{BE9CAA3D-262F-4525-9399-999169425EDB}" type="presOf" srcId="{AAA1E84B-FB68-4E73-B058-FF279ECDD284}" destId="{E13F0987-A40A-469A-A33C-AE57FE6CDBF0}" srcOrd="0" destOrd="2" presId="urn:microsoft.com/office/officeart/2005/8/layout/hList6"/>
    <dgm:cxn modelId="{0325A744-A1CB-4D41-A5F9-71DF189F0223}" type="presOf" srcId="{907B174A-5568-4B1A-8D00-72B803257978}" destId="{0DB80D0A-E6C4-4B57-860C-03683D733154}" srcOrd="0" destOrd="2" presId="urn:microsoft.com/office/officeart/2005/8/layout/hList6"/>
    <dgm:cxn modelId="{15359745-E4E7-4155-88A6-1A2A76B51E1F}" srcId="{0DE446AF-157A-41B4-9CF3-25E04E1ECA42}" destId="{0849554F-2098-493C-B2FF-43B51FD4F74C}" srcOrd="2" destOrd="0" parTransId="{6AEB4471-5715-4318-B827-55ACCD2D26D0}" sibTransId="{445E67F7-48E1-4ED6-B26A-7251AE4D0659}"/>
    <dgm:cxn modelId="{6C618469-C7D4-4A1E-9EB2-A81555DA3F21}" srcId="{35EBB7E3-D4C8-4EC5-ACF3-DE6CAF31E0BE}" destId="{E39AB0F3-42E4-483C-A267-686F36C86E8E}" srcOrd="2" destOrd="0" parTransId="{52821968-E411-4F70-9746-55F6F9C59BF5}" sibTransId="{850AF9B7-9FF9-487A-A2C4-C586558226B2}"/>
    <dgm:cxn modelId="{D585236A-B7D2-49CF-9C02-00D032253E26}" type="presOf" srcId="{DC0346A8-BBF9-4FF0-92C8-93AAEB3860D1}" destId="{E0B4EE90-0D69-48B5-A2D9-8DFC279AB5C0}" srcOrd="0" destOrd="2" presId="urn:microsoft.com/office/officeart/2005/8/layout/hList6"/>
    <dgm:cxn modelId="{305FA36A-8F5C-4858-8732-6345B921F3C5}" srcId="{97991CFF-218D-4446-A6E2-D213ED212442}" destId="{A216654F-C941-406C-93D0-72D06D2BB9A3}" srcOrd="0" destOrd="0" parTransId="{F46D8B9B-D15B-4194-8D41-27985ED195B7}" sibTransId="{5DFA67A9-9DD6-4CB0-81B1-98FB6FC67F7E}"/>
    <dgm:cxn modelId="{AB681053-84C9-4BE8-8822-D81254897856}" type="presOf" srcId="{0849554F-2098-493C-B2FF-43B51FD4F74C}" destId="{E13F0987-A40A-469A-A33C-AE57FE6CDBF0}" srcOrd="0" destOrd="3" presId="urn:microsoft.com/office/officeart/2005/8/layout/hList6"/>
    <dgm:cxn modelId="{3E36E456-BDD4-47FA-B5ED-E6979EBFADD3}" srcId="{97991CFF-218D-4446-A6E2-D213ED212442}" destId="{DC0346A8-BBF9-4FF0-92C8-93AAEB3860D1}" srcOrd="1" destOrd="0" parTransId="{79F23CF4-2616-4ECD-AF20-5ADB7CFB217C}" sibTransId="{8F021717-8AA4-4B49-B802-1C271503B082}"/>
    <dgm:cxn modelId="{356D9578-24BE-4A11-BCF3-B2CD7D84610D}" srcId="{35EBB7E3-D4C8-4EC5-ACF3-DE6CAF31E0BE}" destId="{AF35A0D8-4AA2-443E-968B-B93DF29531CF}" srcOrd="0" destOrd="0" parTransId="{895C2927-DE44-49E1-B826-9B6ED5D348E0}" sibTransId="{C7F45B51-1A5E-4F22-9CFB-5EE53F805E85}"/>
    <dgm:cxn modelId="{F4B7815A-10E7-4560-AEA3-F2F02B9DD899}" type="presOf" srcId="{97991CFF-218D-4446-A6E2-D213ED212442}" destId="{E0B4EE90-0D69-48B5-A2D9-8DFC279AB5C0}" srcOrd="0" destOrd="0" presId="urn:microsoft.com/office/officeart/2005/8/layout/hList6"/>
    <dgm:cxn modelId="{5D3AAF93-55F5-4E71-86EC-9FD843052003}" type="presOf" srcId="{7418A4F6-274F-4C89-894A-F7C765887E3F}" destId="{85A89E74-ED6B-4395-BE69-545FAA4EDF9B}" srcOrd="0" destOrd="0" presId="urn:microsoft.com/office/officeart/2005/8/layout/hList6"/>
    <dgm:cxn modelId="{3C85299C-AEC3-41D5-9B8A-6BCF4D95809E}" srcId="{35EBB7E3-D4C8-4EC5-ACF3-DE6CAF31E0BE}" destId="{907B174A-5568-4B1A-8D00-72B803257978}" srcOrd="1" destOrd="0" parTransId="{7C106F89-E7A2-4CAE-B77F-7A7301F42600}" sibTransId="{57D9EE3A-A4A0-4E57-9B9A-6059968E9C5F}"/>
    <dgm:cxn modelId="{1C846EA5-4DF2-4995-B568-2E49D3FEBBC5}" srcId="{7418A4F6-274F-4C89-894A-F7C765887E3F}" destId="{0DE446AF-157A-41B4-9CF3-25E04E1ECA42}" srcOrd="1" destOrd="0" parTransId="{8324FC37-5894-4F79-98CE-A53974EB70FE}" sibTransId="{424C6AD7-7957-4CB3-AFCD-10C11C27EA71}"/>
    <dgm:cxn modelId="{38760BA6-BF7B-4BCC-AABD-915764268760}" type="presOf" srcId="{0DE446AF-157A-41B4-9CF3-25E04E1ECA42}" destId="{E13F0987-A40A-469A-A33C-AE57FE6CDBF0}" srcOrd="0" destOrd="0" presId="urn:microsoft.com/office/officeart/2005/8/layout/hList6"/>
    <dgm:cxn modelId="{AE2C21A7-CD1A-4553-8945-53E99666810D}" type="presOf" srcId="{A216654F-C941-406C-93D0-72D06D2BB9A3}" destId="{E0B4EE90-0D69-48B5-A2D9-8DFC279AB5C0}" srcOrd="0" destOrd="1" presId="urn:microsoft.com/office/officeart/2005/8/layout/hList6"/>
    <dgm:cxn modelId="{120396AD-CE79-4013-9C79-AD06E3C681F1}" srcId="{7418A4F6-274F-4C89-894A-F7C765887E3F}" destId="{97991CFF-218D-4446-A6E2-D213ED212442}" srcOrd="0" destOrd="0" parTransId="{DCB86A03-8777-4C07-B6C3-BEACC2EAF89C}" sibTransId="{9A5B92D3-AC4D-41D8-87FC-FC648AE550A2}"/>
    <dgm:cxn modelId="{C689E0FF-76C7-48C0-AECA-9C19B8092230}" srcId="{0DE446AF-157A-41B4-9CF3-25E04E1ECA42}" destId="{AAA1E84B-FB68-4E73-B058-FF279ECDD284}" srcOrd="1" destOrd="0" parTransId="{7A0DEA09-CC59-4779-AB9B-0850BFC061C4}" sibTransId="{DBBE0E1C-68D5-4572-B142-B4962BE021F2}"/>
    <dgm:cxn modelId="{0125414C-1BA1-4C4D-B0EA-67A1A0640636}" type="presParOf" srcId="{85A89E74-ED6B-4395-BE69-545FAA4EDF9B}" destId="{E0B4EE90-0D69-48B5-A2D9-8DFC279AB5C0}" srcOrd="0" destOrd="0" presId="urn:microsoft.com/office/officeart/2005/8/layout/hList6"/>
    <dgm:cxn modelId="{8153D0E1-BC82-4124-B317-027A85D50761}" type="presParOf" srcId="{85A89E74-ED6B-4395-BE69-545FAA4EDF9B}" destId="{4D86869D-71B9-4CB8-B93B-0DDF91160519}" srcOrd="1" destOrd="0" presId="urn:microsoft.com/office/officeart/2005/8/layout/hList6"/>
    <dgm:cxn modelId="{6AAAA589-63BB-4DE4-A61B-99FAF5473B0D}" type="presParOf" srcId="{85A89E74-ED6B-4395-BE69-545FAA4EDF9B}" destId="{E13F0987-A40A-469A-A33C-AE57FE6CDBF0}" srcOrd="2" destOrd="0" presId="urn:microsoft.com/office/officeart/2005/8/layout/hList6"/>
    <dgm:cxn modelId="{A0941092-EDE9-4DAB-AD25-F643124C5BAA}" type="presParOf" srcId="{85A89E74-ED6B-4395-BE69-545FAA4EDF9B}" destId="{98AC59E7-B03B-4B2C-BB40-902090A4017C}" srcOrd="3" destOrd="0" presId="urn:microsoft.com/office/officeart/2005/8/layout/hList6"/>
    <dgm:cxn modelId="{F584105B-CB10-44A4-A4D2-CC1A125A7A74}" type="presParOf" srcId="{85A89E74-ED6B-4395-BE69-545FAA4EDF9B}" destId="{0DB80D0A-E6C4-4B57-860C-03683D733154}"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B90BC8-9C95-4CC3-889D-FE51DE1574AA}" type="doc">
      <dgm:prSet loTypeId="urn:microsoft.com/office/officeart/2005/8/layout/process2" loCatId="process" qsTypeId="urn:microsoft.com/office/officeart/2005/8/quickstyle/simple1" qsCatId="simple" csTypeId="urn:microsoft.com/office/officeart/2005/8/colors/accent1_1" csCatId="accent1" phldr="1"/>
      <dgm:spPr/>
    </dgm:pt>
    <dgm:pt modelId="{BEA45A36-A580-4EC6-94E9-BA5051F192EC}">
      <dgm:prSet phldrT="[Text]"/>
      <dgm:spPr/>
      <dgm:t>
        <a:bodyPr/>
        <a:lstStyle/>
        <a:p>
          <a:r>
            <a:rPr lang="en-US" sz="3000" b="1" i="1" dirty="0" err="1">
              <a:latin typeface="Century Gothic"/>
              <a:cs typeface="Arial"/>
            </a:rPr>
            <a:t>Création</a:t>
          </a:r>
          <a:r>
            <a:rPr lang="en-US" sz="3000" b="1" i="1" dirty="0">
              <a:latin typeface="Century Gothic"/>
              <a:cs typeface="Arial"/>
            </a:rPr>
            <a:t> BDD</a:t>
          </a:r>
        </a:p>
      </dgm:t>
    </dgm:pt>
    <dgm:pt modelId="{C7EB01FF-C5AC-4233-B14B-3FB65EB9DFFF}" type="parTrans" cxnId="{F255104B-6A3C-4BDC-8570-3C1ECB57B3ED}">
      <dgm:prSet/>
      <dgm:spPr/>
    </dgm:pt>
    <dgm:pt modelId="{EEB849CD-6A2A-4582-9EE4-B3066550A6DC}" type="sibTrans" cxnId="{F255104B-6A3C-4BDC-8570-3C1ECB57B3ED}">
      <dgm:prSet/>
      <dgm:spPr/>
      <dgm:t>
        <a:bodyPr/>
        <a:lstStyle/>
        <a:p>
          <a:endParaRPr lang="en-US"/>
        </a:p>
      </dgm:t>
    </dgm:pt>
    <dgm:pt modelId="{B0D0BDCD-C3BC-4827-A34A-541606197E46}">
      <dgm:prSet phldrT="[Text]"/>
      <dgm:spPr/>
      <dgm:t>
        <a:bodyPr/>
        <a:lstStyle/>
        <a:p>
          <a:r>
            <a:rPr lang="en-US" b="1" dirty="0" err="1"/>
            <a:t>Enregistrement</a:t>
          </a:r>
          <a:r>
            <a:rPr lang="en-US" b="1" dirty="0"/>
            <a:t> / </a:t>
          </a:r>
          <a:r>
            <a:rPr lang="en-US" b="1" dirty="0" err="1"/>
            <a:t>Connexion</a:t>
          </a:r>
        </a:p>
      </dgm:t>
    </dgm:pt>
    <dgm:pt modelId="{2E070E79-6C04-44D7-B31F-F39747465E09}" type="parTrans" cxnId="{383A3EAA-6E1D-4219-A598-26004316C49D}">
      <dgm:prSet/>
      <dgm:spPr/>
    </dgm:pt>
    <dgm:pt modelId="{DE224685-DC78-4EE4-B650-8EE9F0A465BD}" type="sibTrans" cxnId="{383A3EAA-6E1D-4219-A598-26004316C49D}">
      <dgm:prSet/>
      <dgm:spPr/>
      <dgm:t>
        <a:bodyPr/>
        <a:lstStyle/>
        <a:p>
          <a:endParaRPr lang="en-US"/>
        </a:p>
      </dgm:t>
    </dgm:pt>
    <dgm:pt modelId="{080D2BF7-1686-480E-A7C0-0472F5C3B793}">
      <dgm:prSet phldrT="[Text]"/>
      <dgm:spPr/>
      <dgm:t>
        <a:bodyPr/>
        <a:lstStyle/>
        <a:p>
          <a:r>
            <a:rPr lang="en-US" dirty="0">
              <a:cs typeface="Arial"/>
            </a:rPr>
            <a:t>if (</a:t>
          </a:r>
          <a:r>
            <a:rPr lang="en-US" dirty="0" err="1">
              <a:cs typeface="Arial"/>
            </a:rPr>
            <a:t>isset</a:t>
          </a:r>
          <a:r>
            <a:rPr lang="en-US" dirty="0">
              <a:cs typeface="Arial"/>
            </a:rPr>
            <a:t>($_POST['validate'])){</a:t>
          </a:r>
        </a:p>
      </dgm:t>
    </dgm:pt>
    <dgm:pt modelId="{F594EF95-5523-4FE5-98C0-E2DDE04AA4AB}" type="parTrans" cxnId="{870B85DD-9AD1-426B-A5D6-3C3CB5C2BF1B}">
      <dgm:prSet/>
      <dgm:spPr/>
    </dgm:pt>
    <dgm:pt modelId="{8CD6B6C5-2883-467B-A9FE-1E0C9C46C3D1}" type="sibTrans" cxnId="{870B85DD-9AD1-426B-A5D6-3C3CB5C2BF1B}">
      <dgm:prSet/>
      <dgm:spPr/>
      <dgm:t>
        <a:bodyPr/>
        <a:lstStyle/>
        <a:p>
          <a:endParaRPr lang="en-US"/>
        </a:p>
      </dgm:t>
    </dgm:pt>
    <dgm:pt modelId="{88B664CC-5F7F-4715-9F47-3587C0D91F17}">
      <dgm:prSet phldrT="[Text]"/>
      <dgm:spPr/>
      <dgm:t>
        <a:bodyPr/>
        <a:lstStyle/>
        <a:p>
          <a:r>
            <a:rPr lang="en-US" dirty="0">
              <a:cs typeface="Arial"/>
            </a:rPr>
            <a:t>$</a:t>
          </a:r>
          <a:r>
            <a:rPr lang="en-US" dirty="0" err="1">
              <a:cs typeface="Arial"/>
            </a:rPr>
            <a:t>sql</a:t>
          </a:r>
          <a:r>
            <a:rPr lang="en-US" dirty="0">
              <a:cs typeface="Arial"/>
            </a:rPr>
            <a:t> = "CREATE DATABASE IF NOT EXISTS $</a:t>
          </a:r>
          <a:r>
            <a:rPr lang="en-US" dirty="0" err="1">
              <a:cs typeface="Arial"/>
            </a:rPr>
            <a:t>dbname</a:t>
          </a:r>
          <a:r>
            <a:rPr lang="en-US" dirty="0">
              <a:cs typeface="Arial"/>
            </a:rPr>
            <a:t>";</a:t>
          </a:r>
        </a:p>
      </dgm:t>
    </dgm:pt>
    <dgm:pt modelId="{072DC7D7-34D5-4F8A-A1AC-423C72A2EBC3}" type="parTrans" cxnId="{50D5777F-1B8B-441D-9591-F5923849616E}">
      <dgm:prSet/>
      <dgm:spPr/>
    </dgm:pt>
    <dgm:pt modelId="{EF5818A2-DB00-4170-A7F6-00F8C8AE8AB6}" type="sibTrans" cxnId="{50D5777F-1B8B-441D-9591-F5923849616E}">
      <dgm:prSet/>
      <dgm:spPr/>
      <dgm:t>
        <a:bodyPr/>
        <a:lstStyle/>
        <a:p>
          <a:endParaRPr lang="en-US"/>
        </a:p>
      </dgm:t>
    </dgm:pt>
    <dgm:pt modelId="{A3889700-DCD5-4E25-83E0-007D8E8EE085}">
      <dgm:prSet phldrT="[Text]"/>
      <dgm:spPr/>
      <dgm:t>
        <a:bodyPr/>
        <a:lstStyle/>
        <a:p>
          <a:r>
            <a:rPr lang="en-US" sz="3000" dirty="0">
              <a:latin typeface="Century Gothic"/>
              <a:cs typeface="Arial"/>
            </a:rPr>
            <a:t>$</a:t>
          </a:r>
          <a:r>
            <a:rPr lang="en-US" sz="3000" dirty="0" err="1">
              <a:latin typeface="Century Gothic"/>
              <a:cs typeface="Arial"/>
            </a:rPr>
            <a:t>servername</a:t>
          </a:r>
          <a:r>
            <a:rPr lang="en-US" sz="3000" dirty="0">
              <a:latin typeface="Century Gothic"/>
              <a:cs typeface="Arial"/>
            </a:rPr>
            <a:t> = $</a:t>
          </a:r>
          <a:r>
            <a:rPr lang="en-US" sz="3000" dirty="0" err="1">
              <a:latin typeface="Century Gothic"/>
              <a:cs typeface="Arial"/>
            </a:rPr>
            <a:t>parsed_json</a:t>
          </a:r>
          <a:r>
            <a:rPr lang="en-US" sz="3000" dirty="0">
              <a:latin typeface="Century Gothic"/>
              <a:cs typeface="Arial"/>
            </a:rPr>
            <a:t>['</a:t>
          </a:r>
          <a:r>
            <a:rPr lang="en-US" sz="3000" dirty="0" err="1">
              <a:latin typeface="Century Gothic"/>
              <a:cs typeface="Arial"/>
            </a:rPr>
            <a:t>servername</a:t>
          </a:r>
          <a:r>
            <a:rPr lang="en-US" sz="3000" dirty="0">
              <a:latin typeface="Century Gothic"/>
              <a:cs typeface="Arial"/>
            </a:rPr>
            <a:t>'];</a:t>
          </a:r>
        </a:p>
      </dgm:t>
    </dgm:pt>
    <dgm:pt modelId="{D106D8F5-E588-4D10-AF22-D73B8A254A51}" type="parTrans" cxnId="{A91A2EDF-A5AC-4074-B4A1-0BDC4C177B77}">
      <dgm:prSet/>
      <dgm:spPr/>
    </dgm:pt>
    <dgm:pt modelId="{E56340E5-B3DD-465D-9124-F47707D4AA2A}" type="sibTrans" cxnId="{A91A2EDF-A5AC-4074-B4A1-0BDC4C177B77}">
      <dgm:prSet/>
      <dgm:spPr/>
      <dgm:t>
        <a:bodyPr/>
        <a:lstStyle/>
        <a:p>
          <a:endParaRPr lang="en-US"/>
        </a:p>
      </dgm:t>
    </dgm:pt>
    <dgm:pt modelId="{72F159B9-5786-41E3-9D22-48DE0DF95A18}">
      <dgm:prSet phldrT="[Text]"/>
      <dgm:spPr/>
      <dgm:t>
        <a:bodyPr/>
        <a:lstStyle/>
        <a:p>
          <a:r>
            <a:rPr lang="en-US" b="1" dirty="0">
              <a:cs typeface="Arial"/>
            </a:rPr>
            <a:t>Validation</a:t>
          </a:r>
        </a:p>
      </dgm:t>
    </dgm:pt>
    <dgm:pt modelId="{6D8C3369-0116-4F1A-977C-3487EF866DE6}" type="parTrans" cxnId="{D37FDB76-79AA-4C97-AD09-C6DA4D7E4531}">
      <dgm:prSet/>
      <dgm:spPr/>
    </dgm:pt>
    <dgm:pt modelId="{14E32882-3BC9-4C3F-954B-E77E92A3AC1B}" type="sibTrans" cxnId="{D37FDB76-79AA-4C97-AD09-C6DA4D7E4531}">
      <dgm:prSet/>
      <dgm:spPr/>
      <dgm:t>
        <a:bodyPr/>
        <a:lstStyle/>
        <a:p>
          <a:endParaRPr lang="en-US"/>
        </a:p>
      </dgm:t>
    </dgm:pt>
    <dgm:pt modelId="{2F191B32-BB1E-473E-BD5F-443F6FC411EC}">
      <dgm:prSet phldrT="[Text]"/>
      <dgm:spPr/>
      <dgm:t>
        <a:bodyPr/>
        <a:lstStyle/>
        <a:p>
          <a:r>
            <a:rPr lang="en-US" dirty="0"/>
            <a:t>&lt;form action="&lt;?php echo </a:t>
          </a:r>
          <a:r>
            <a:rPr lang="en-US" dirty="0" err="1"/>
            <a:t>htmlspecialchars</a:t>
          </a:r>
          <a:r>
            <a:rPr lang="en-US" dirty="0"/>
            <a:t>($_SERVER["PHP_SELF"]);?&gt;" method="POST"&gt;</a:t>
          </a:r>
        </a:p>
      </dgm:t>
    </dgm:pt>
    <dgm:pt modelId="{28A1C625-7B95-4C58-B454-0823F1F20F44}" type="parTrans" cxnId="{A2549ADF-AC69-46FE-887C-890066FDEC4D}">
      <dgm:prSet/>
      <dgm:spPr/>
    </dgm:pt>
    <dgm:pt modelId="{BC297FC8-F336-4A08-96D6-487F6DB52635}" type="sibTrans" cxnId="{A2549ADF-AC69-46FE-887C-890066FDEC4D}">
      <dgm:prSet/>
      <dgm:spPr/>
      <dgm:t>
        <a:bodyPr/>
        <a:lstStyle/>
        <a:p>
          <a:endParaRPr lang="en-US"/>
        </a:p>
      </dgm:t>
    </dgm:pt>
    <dgm:pt modelId="{7080D135-745F-4667-A783-F726732D470D}" type="pres">
      <dgm:prSet presAssocID="{30B90BC8-9C95-4CC3-889D-FE51DE1574AA}" presName="linearFlow" presStyleCnt="0">
        <dgm:presLayoutVars>
          <dgm:resizeHandles val="exact"/>
        </dgm:presLayoutVars>
      </dgm:prSet>
      <dgm:spPr/>
    </dgm:pt>
    <dgm:pt modelId="{AFAD51F6-776F-49B3-80E1-C9FC89559160}" type="pres">
      <dgm:prSet presAssocID="{BEA45A36-A580-4EC6-94E9-BA5051F192EC}" presName="node" presStyleLbl="node1" presStyleIdx="0" presStyleCnt="7">
        <dgm:presLayoutVars>
          <dgm:bulletEnabled val="1"/>
        </dgm:presLayoutVars>
      </dgm:prSet>
      <dgm:spPr/>
    </dgm:pt>
    <dgm:pt modelId="{260E65BC-759C-4B58-B3EB-74938B92922F}" type="pres">
      <dgm:prSet presAssocID="{EEB849CD-6A2A-4582-9EE4-B3066550A6DC}" presName="sibTrans" presStyleLbl="sibTrans2D1" presStyleIdx="0" presStyleCnt="6"/>
      <dgm:spPr/>
    </dgm:pt>
    <dgm:pt modelId="{D34974D5-8B0D-4AC1-BF62-04030C0B1502}" type="pres">
      <dgm:prSet presAssocID="{EEB849CD-6A2A-4582-9EE4-B3066550A6DC}" presName="connectorText" presStyleLbl="sibTrans2D1" presStyleIdx="0" presStyleCnt="6"/>
      <dgm:spPr/>
    </dgm:pt>
    <dgm:pt modelId="{B739A53B-6317-4C59-A054-CB4010CB8161}" type="pres">
      <dgm:prSet presAssocID="{A3889700-DCD5-4E25-83E0-007D8E8EE085}" presName="node" presStyleLbl="node1" presStyleIdx="1" presStyleCnt="7">
        <dgm:presLayoutVars>
          <dgm:bulletEnabled val="1"/>
        </dgm:presLayoutVars>
      </dgm:prSet>
      <dgm:spPr/>
    </dgm:pt>
    <dgm:pt modelId="{BF240DA3-5C78-4EE4-AC74-122B6C3BFD12}" type="pres">
      <dgm:prSet presAssocID="{E56340E5-B3DD-465D-9124-F47707D4AA2A}" presName="sibTrans" presStyleLbl="sibTrans2D1" presStyleIdx="1" presStyleCnt="6"/>
      <dgm:spPr/>
    </dgm:pt>
    <dgm:pt modelId="{8BBC8F54-6E61-400D-8D6C-C30BB6BB955F}" type="pres">
      <dgm:prSet presAssocID="{E56340E5-B3DD-465D-9124-F47707D4AA2A}" presName="connectorText" presStyleLbl="sibTrans2D1" presStyleIdx="1" presStyleCnt="6"/>
      <dgm:spPr/>
    </dgm:pt>
    <dgm:pt modelId="{DC25BBB9-7AA8-4F0A-8D11-A702E9BBE319}" type="pres">
      <dgm:prSet presAssocID="{88B664CC-5F7F-4715-9F47-3587C0D91F17}" presName="node" presStyleLbl="node1" presStyleIdx="2" presStyleCnt="7">
        <dgm:presLayoutVars>
          <dgm:bulletEnabled val="1"/>
        </dgm:presLayoutVars>
      </dgm:prSet>
      <dgm:spPr/>
    </dgm:pt>
    <dgm:pt modelId="{6D2E5AD5-4F01-4579-8A20-B37E77186DFC}" type="pres">
      <dgm:prSet presAssocID="{EF5818A2-DB00-4170-A7F6-00F8C8AE8AB6}" presName="sibTrans" presStyleLbl="sibTrans2D1" presStyleIdx="2" presStyleCnt="6"/>
      <dgm:spPr/>
    </dgm:pt>
    <dgm:pt modelId="{D925C753-0276-4D81-AB02-24B1CCE4B671}" type="pres">
      <dgm:prSet presAssocID="{EF5818A2-DB00-4170-A7F6-00F8C8AE8AB6}" presName="connectorText" presStyleLbl="sibTrans2D1" presStyleIdx="2" presStyleCnt="6"/>
      <dgm:spPr/>
    </dgm:pt>
    <dgm:pt modelId="{FF771FCA-938D-42C6-887C-19A0503D480A}" type="pres">
      <dgm:prSet presAssocID="{72F159B9-5786-41E3-9D22-48DE0DF95A18}" presName="node" presStyleLbl="node1" presStyleIdx="3" presStyleCnt="7">
        <dgm:presLayoutVars>
          <dgm:bulletEnabled val="1"/>
        </dgm:presLayoutVars>
      </dgm:prSet>
      <dgm:spPr/>
    </dgm:pt>
    <dgm:pt modelId="{5AB9833E-8063-4AE9-B20F-353B59863C35}" type="pres">
      <dgm:prSet presAssocID="{14E32882-3BC9-4C3F-954B-E77E92A3AC1B}" presName="sibTrans" presStyleLbl="sibTrans2D1" presStyleIdx="3" presStyleCnt="6"/>
      <dgm:spPr/>
    </dgm:pt>
    <dgm:pt modelId="{7166483B-3F3D-4A2E-BD04-5D918CD46872}" type="pres">
      <dgm:prSet presAssocID="{14E32882-3BC9-4C3F-954B-E77E92A3AC1B}" presName="connectorText" presStyleLbl="sibTrans2D1" presStyleIdx="3" presStyleCnt="6"/>
      <dgm:spPr/>
    </dgm:pt>
    <dgm:pt modelId="{E2A4BE16-B0CE-4DE8-AADC-63DF9B0B5B31}" type="pres">
      <dgm:prSet presAssocID="{080D2BF7-1686-480E-A7C0-0472F5C3B793}" presName="node" presStyleLbl="node1" presStyleIdx="4" presStyleCnt="7">
        <dgm:presLayoutVars>
          <dgm:bulletEnabled val="1"/>
        </dgm:presLayoutVars>
      </dgm:prSet>
      <dgm:spPr/>
    </dgm:pt>
    <dgm:pt modelId="{E754DF99-2AA3-4D4D-B89B-ED75BB4E4B40}" type="pres">
      <dgm:prSet presAssocID="{8CD6B6C5-2883-467B-A9FE-1E0C9C46C3D1}" presName="sibTrans" presStyleLbl="sibTrans2D1" presStyleIdx="4" presStyleCnt="6"/>
      <dgm:spPr/>
    </dgm:pt>
    <dgm:pt modelId="{37FE3496-8601-4DE7-8C9F-3CB5B3645530}" type="pres">
      <dgm:prSet presAssocID="{8CD6B6C5-2883-467B-A9FE-1E0C9C46C3D1}" presName="connectorText" presStyleLbl="sibTrans2D1" presStyleIdx="4" presStyleCnt="6"/>
      <dgm:spPr/>
    </dgm:pt>
    <dgm:pt modelId="{76B0D67D-73DF-47E9-AD96-D0A3F78D3A48}" type="pres">
      <dgm:prSet presAssocID="{B0D0BDCD-C3BC-4827-A34A-541606197E46}" presName="node" presStyleLbl="node1" presStyleIdx="5" presStyleCnt="7">
        <dgm:presLayoutVars>
          <dgm:bulletEnabled val="1"/>
        </dgm:presLayoutVars>
      </dgm:prSet>
      <dgm:spPr/>
    </dgm:pt>
    <dgm:pt modelId="{94DD93F7-9D9A-4CBC-AB9C-77550C5E12A9}" type="pres">
      <dgm:prSet presAssocID="{DE224685-DC78-4EE4-B650-8EE9F0A465BD}" presName="sibTrans" presStyleLbl="sibTrans2D1" presStyleIdx="5" presStyleCnt="6"/>
      <dgm:spPr/>
    </dgm:pt>
    <dgm:pt modelId="{8BF148B7-0001-408E-B977-99987D441F6C}" type="pres">
      <dgm:prSet presAssocID="{DE224685-DC78-4EE4-B650-8EE9F0A465BD}" presName="connectorText" presStyleLbl="sibTrans2D1" presStyleIdx="5" presStyleCnt="6"/>
      <dgm:spPr/>
    </dgm:pt>
    <dgm:pt modelId="{C4082BEB-2401-4C97-9C02-5D8FB0DD655D}" type="pres">
      <dgm:prSet presAssocID="{2F191B32-BB1E-473E-BD5F-443F6FC411EC}" presName="node" presStyleLbl="node1" presStyleIdx="6" presStyleCnt="7">
        <dgm:presLayoutVars>
          <dgm:bulletEnabled val="1"/>
        </dgm:presLayoutVars>
      </dgm:prSet>
      <dgm:spPr/>
    </dgm:pt>
  </dgm:ptLst>
  <dgm:cxnLst>
    <dgm:cxn modelId="{19765009-C1BF-4BEE-8745-C978ED3B7D4B}" type="presOf" srcId="{BEA45A36-A580-4EC6-94E9-BA5051F192EC}" destId="{AFAD51F6-776F-49B3-80E1-C9FC89559160}" srcOrd="0" destOrd="0" presId="urn:microsoft.com/office/officeart/2005/8/layout/process2"/>
    <dgm:cxn modelId="{58A4370A-6A88-4BB0-9113-3D5D2A7F4000}" type="presOf" srcId="{DE224685-DC78-4EE4-B650-8EE9F0A465BD}" destId="{8BF148B7-0001-408E-B977-99987D441F6C}" srcOrd="1" destOrd="0" presId="urn:microsoft.com/office/officeart/2005/8/layout/process2"/>
    <dgm:cxn modelId="{E6455513-9D1C-4169-8111-813700658E97}" type="presOf" srcId="{080D2BF7-1686-480E-A7C0-0472F5C3B793}" destId="{E2A4BE16-B0CE-4DE8-AADC-63DF9B0B5B31}" srcOrd="0" destOrd="0" presId="urn:microsoft.com/office/officeart/2005/8/layout/process2"/>
    <dgm:cxn modelId="{70F2E718-F275-45CB-976D-689EC0CF6AD0}" type="presOf" srcId="{EF5818A2-DB00-4170-A7F6-00F8C8AE8AB6}" destId="{D925C753-0276-4D81-AB02-24B1CCE4B671}" srcOrd="1" destOrd="0" presId="urn:microsoft.com/office/officeart/2005/8/layout/process2"/>
    <dgm:cxn modelId="{38213B1E-92E6-4008-939E-8951E479CD90}" type="presOf" srcId="{E56340E5-B3DD-465D-9124-F47707D4AA2A}" destId="{8BBC8F54-6E61-400D-8D6C-C30BB6BB955F}" srcOrd="1" destOrd="0" presId="urn:microsoft.com/office/officeart/2005/8/layout/process2"/>
    <dgm:cxn modelId="{4095082D-CD07-4B70-B65D-E289310C3BEE}" type="presOf" srcId="{EEB849CD-6A2A-4582-9EE4-B3066550A6DC}" destId="{D34974D5-8B0D-4AC1-BF62-04030C0B1502}" srcOrd="1" destOrd="0" presId="urn:microsoft.com/office/officeart/2005/8/layout/process2"/>
    <dgm:cxn modelId="{7D0A8435-6CD4-432B-ACB6-B90D9435E665}" type="presOf" srcId="{E56340E5-B3DD-465D-9124-F47707D4AA2A}" destId="{BF240DA3-5C78-4EE4-AC74-122B6C3BFD12}" srcOrd="0" destOrd="0" presId="urn:microsoft.com/office/officeart/2005/8/layout/process2"/>
    <dgm:cxn modelId="{9459D45C-FA9A-4988-9881-315FA0F6FD4F}" type="presOf" srcId="{30B90BC8-9C95-4CC3-889D-FE51DE1574AA}" destId="{7080D135-745F-4667-A783-F726732D470D}" srcOrd="0" destOrd="0" presId="urn:microsoft.com/office/officeart/2005/8/layout/process2"/>
    <dgm:cxn modelId="{9116BD45-E64F-4897-877E-2CFE0BCFDD4C}" type="presOf" srcId="{8CD6B6C5-2883-467B-A9FE-1E0C9C46C3D1}" destId="{37FE3496-8601-4DE7-8C9F-3CB5B3645530}" srcOrd="1" destOrd="0" presId="urn:microsoft.com/office/officeart/2005/8/layout/process2"/>
    <dgm:cxn modelId="{F255104B-6A3C-4BDC-8570-3C1ECB57B3ED}" srcId="{30B90BC8-9C95-4CC3-889D-FE51DE1574AA}" destId="{BEA45A36-A580-4EC6-94E9-BA5051F192EC}" srcOrd="0" destOrd="0" parTransId="{C7EB01FF-C5AC-4233-B14B-3FB65EB9DFFF}" sibTransId="{EEB849CD-6A2A-4582-9EE4-B3066550A6DC}"/>
    <dgm:cxn modelId="{AEEA5175-9489-4E0F-9D7A-1ACA238ADC83}" type="presOf" srcId="{EEB849CD-6A2A-4582-9EE4-B3066550A6DC}" destId="{260E65BC-759C-4B58-B3EB-74938B92922F}" srcOrd="0" destOrd="0" presId="urn:microsoft.com/office/officeart/2005/8/layout/process2"/>
    <dgm:cxn modelId="{D37FDB76-79AA-4C97-AD09-C6DA4D7E4531}" srcId="{30B90BC8-9C95-4CC3-889D-FE51DE1574AA}" destId="{72F159B9-5786-41E3-9D22-48DE0DF95A18}" srcOrd="3" destOrd="0" parTransId="{6D8C3369-0116-4F1A-977C-3487EF866DE6}" sibTransId="{14E32882-3BC9-4C3F-954B-E77E92A3AC1B}"/>
    <dgm:cxn modelId="{A09A2A7F-5C13-43E0-A16D-3C484C30D2C7}" type="presOf" srcId="{2F191B32-BB1E-473E-BD5F-443F6FC411EC}" destId="{C4082BEB-2401-4C97-9C02-5D8FB0DD655D}" srcOrd="0" destOrd="0" presId="urn:microsoft.com/office/officeart/2005/8/layout/process2"/>
    <dgm:cxn modelId="{50D5777F-1B8B-441D-9591-F5923849616E}" srcId="{30B90BC8-9C95-4CC3-889D-FE51DE1574AA}" destId="{88B664CC-5F7F-4715-9F47-3587C0D91F17}" srcOrd="2" destOrd="0" parTransId="{072DC7D7-34D5-4F8A-A1AC-423C72A2EBC3}" sibTransId="{EF5818A2-DB00-4170-A7F6-00F8C8AE8AB6}"/>
    <dgm:cxn modelId="{C352828F-CDC0-4A50-B4F1-56447A316847}" type="presOf" srcId="{88B664CC-5F7F-4715-9F47-3587C0D91F17}" destId="{DC25BBB9-7AA8-4F0A-8D11-A702E9BBE319}" srcOrd="0" destOrd="0" presId="urn:microsoft.com/office/officeart/2005/8/layout/process2"/>
    <dgm:cxn modelId="{A4B41F98-128B-4D00-AF8D-A52DB761F820}" type="presOf" srcId="{14E32882-3BC9-4C3F-954B-E77E92A3AC1B}" destId="{5AB9833E-8063-4AE9-B20F-353B59863C35}" srcOrd="0" destOrd="0" presId="urn:microsoft.com/office/officeart/2005/8/layout/process2"/>
    <dgm:cxn modelId="{383A3EAA-6E1D-4219-A598-26004316C49D}" srcId="{30B90BC8-9C95-4CC3-889D-FE51DE1574AA}" destId="{B0D0BDCD-C3BC-4827-A34A-541606197E46}" srcOrd="5" destOrd="0" parTransId="{2E070E79-6C04-44D7-B31F-F39747465E09}" sibTransId="{DE224685-DC78-4EE4-B650-8EE9F0A465BD}"/>
    <dgm:cxn modelId="{55AEC9B5-5C2F-4E31-977C-6F13D14E4E97}" type="presOf" srcId="{EF5818A2-DB00-4170-A7F6-00F8C8AE8AB6}" destId="{6D2E5AD5-4F01-4579-8A20-B37E77186DFC}" srcOrd="0" destOrd="0" presId="urn:microsoft.com/office/officeart/2005/8/layout/process2"/>
    <dgm:cxn modelId="{7D2415C0-2AFD-4FD1-9BE6-94274C7E01D5}" type="presOf" srcId="{14E32882-3BC9-4C3F-954B-E77E92A3AC1B}" destId="{7166483B-3F3D-4A2E-BD04-5D918CD46872}" srcOrd="1" destOrd="0" presId="urn:microsoft.com/office/officeart/2005/8/layout/process2"/>
    <dgm:cxn modelId="{24B2D4CB-6F76-4907-A800-C4F0480B2232}" type="presOf" srcId="{8CD6B6C5-2883-467B-A9FE-1E0C9C46C3D1}" destId="{E754DF99-2AA3-4D4D-B89B-ED75BB4E4B40}" srcOrd="0" destOrd="0" presId="urn:microsoft.com/office/officeart/2005/8/layout/process2"/>
    <dgm:cxn modelId="{870B85DD-9AD1-426B-A5D6-3C3CB5C2BF1B}" srcId="{30B90BC8-9C95-4CC3-889D-FE51DE1574AA}" destId="{080D2BF7-1686-480E-A7C0-0472F5C3B793}" srcOrd="4" destOrd="0" parTransId="{F594EF95-5523-4FE5-98C0-E2DDE04AA4AB}" sibTransId="{8CD6B6C5-2883-467B-A9FE-1E0C9C46C3D1}"/>
    <dgm:cxn modelId="{8339E9DD-2D85-4EA2-9371-1A710D695AA5}" type="presOf" srcId="{A3889700-DCD5-4E25-83E0-007D8E8EE085}" destId="{B739A53B-6317-4C59-A054-CB4010CB8161}" srcOrd="0" destOrd="0" presId="urn:microsoft.com/office/officeart/2005/8/layout/process2"/>
    <dgm:cxn modelId="{A91A2EDF-A5AC-4074-B4A1-0BDC4C177B77}" srcId="{30B90BC8-9C95-4CC3-889D-FE51DE1574AA}" destId="{A3889700-DCD5-4E25-83E0-007D8E8EE085}" srcOrd="1" destOrd="0" parTransId="{D106D8F5-E588-4D10-AF22-D73B8A254A51}" sibTransId="{E56340E5-B3DD-465D-9124-F47707D4AA2A}"/>
    <dgm:cxn modelId="{A2549ADF-AC69-46FE-887C-890066FDEC4D}" srcId="{30B90BC8-9C95-4CC3-889D-FE51DE1574AA}" destId="{2F191B32-BB1E-473E-BD5F-443F6FC411EC}" srcOrd="6" destOrd="0" parTransId="{28A1C625-7B95-4C58-B454-0823F1F20F44}" sibTransId="{BC297FC8-F336-4A08-96D6-487F6DB52635}"/>
    <dgm:cxn modelId="{75D4EBE2-033D-4AF7-95E1-86E8059E0820}" type="presOf" srcId="{DE224685-DC78-4EE4-B650-8EE9F0A465BD}" destId="{94DD93F7-9D9A-4CBC-AB9C-77550C5E12A9}" srcOrd="0" destOrd="0" presId="urn:microsoft.com/office/officeart/2005/8/layout/process2"/>
    <dgm:cxn modelId="{0F9041F5-ABBD-4AD4-B144-842B6DE63220}" type="presOf" srcId="{72F159B9-5786-41E3-9D22-48DE0DF95A18}" destId="{FF771FCA-938D-42C6-887C-19A0503D480A}" srcOrd="0" destOrd="0" presId="urn:microsoft.com/office/officeart/2005/8/layout/process2"/>
    <dgm:cxn modelId="{EE46E2F9-B057-4C00-BC36-DEEF6993E3F6}" type="presOf" srcId="{B0D0BDCD-C3BC-4827-A34A-541606197E46}" destId="{76B0D67D-73DF-47E9-AD96-D0A3F78D3A48}" srcOrd="0" destOrd="0" presId="urn:microsoft.com/office/officeart/2005/8/layout/process2"/>
    <dgm:cxn modelId="{D0DC0AF7-04B1-44C3-9BB6-295737C526B3}" type="presParOf" srcId="{7080D135-745F-4667-A783-F726732D470D}" destId="{AFAD51F6-776F-49B3-80E1-C9FC89559160}" srcOrd="0" destOrd="0" presId="urn:microsoft.com/office/officeart/2005/8/layout/process2"/>
    <dgm:cxn modelId="{C84C92C7-1721-459B-8A04-20BAB57CB5A6}" type="presParOf" srcId="{7080D135-745F-4667-A783-F726732D470D}" destId="{260E65BC-759C-4B58-B3EB-74938B92922F}" srcOrd="1" destOrd="0" presId="urn:microsoft.com/office/officeart/2005/8/layout/process2"/>
    <dgm:cxn modelId="{F6ADC3DC-81ED-445E-8508-A125EEEEC836}" type="presParOf" srcId="{260E65BC-759C-4B58-B3EB-74938B92922F}" destId="{D34974D5-8B0D-4AC1-BF62-04030C0B1502}" srcOrd="0" destOrd="0" presId="urn:microsoft.com/office/officeart/2005/8/layout/process2"/>
    <dgm:cxn modelId="{AFE70DDC-560A-4DD9-863D-8C0DEAA691FB}" type="presParOf" srcId="{7080D135-745F-4667-A783-F726732D470D}" destId="{B739A53B-6317-4C59-A054-CB4010CB8161}" srcOrd="2" destOrd="0" presId="urn:microsoft.com/office/officeart/2005/8/layout/process2"/>
    <dgm:cxn modelId="{B5D201CF-075D-4262-97DB-B61EDF055F7F}" type="presParOf" srcId="{7080D135-745F-4667-A783-F726732D470D}" destId="{BF240DA3-5C78-4EE4-AC74-122B6C3BFD12}" srcOrd="3" destOrd="0" presId="urn:microsoft.com/office/officeart/2005/8/layout/process2"/>
    <dgm:cxn modelId="{E97522BD-FD20-4E5F-A221-A368D2F3488C}" type="presParOf" srcId="{BF240DA3-5C78-4EE4-AC74-122B6C3BFD12}" destId="{8BBC8F54-6E61-400D-8D6C-C30BB6BB955F}" srcOrd="0" destOrd="0" presId="urn:microsoft.com/office/officeart/2005/8/layout/process2"/>
    <dgm:cxn modelId="{F4437382-528C-462A-8254-68789270E88D}" type="presParOf" srcId="{7080D135-745F-4667-A783-F726732D470D}" destId="{DC25BBB9-7AA8-4F0A-8D11-A702E9BBE319}" srcOrd="4" destOrd="0" presId="urn:microsoft.com/office/officeart/2005/8/layout/process2"/>
    <dgm:cxn modelId="{A0954180-6498-4345-973D-BEC7A60BD726}" type="presParOf" srcId="{7080D135-745F-4667-A783-F726732D470D}" destId="{6D2E5AD5-4F01-4579-8A20-B37E77186DFC}" srcOrd="5" destOrd="0" presId="urn:microsoft.com/office/officeart/2005/8/layout/process2"/>
    <dgm:cxn modelId="{DE4906E3-ACF1-462F-9946-38AB91D97421}" type="presParOf" srcId="{6D2E5AD5-4F01-4579-8A20-B37E77186DFC}" destId="{D925C753-0276-4D81-AB02-24B1CCE4B671}" srcOrd="0" destOrd="0" presId="urn:microsoft.com/office/officeart/2005/8/layout/process2"/>
    <dgm:cxn modelId="{64ADD475-FFD7-4BFC-BEE9-8598AE5BA365}" type="presParOf" srcId="{7080D135-745F-4667-A783-F726732D470D}" destId="{FF771FCA-938D-42C6-887C-19A0503D480A}" srcOrd="6" destOrd="0" presId="urn:microsoft.com/office/officeart/2005/8/layout/process2"/>
    <dgm:cxn modelId="{6C81DC43-EDCD-4803-BFC0-601475DA3BD3}" type="presParOf" srcId="{7080D135-745F-4667-A783-F726732D470D}" destId="{5AB9833E-8063-4AE9-B20F-353B59863C35}" srcOrd="7" destOrd="0" presId="urn:microsoft.com/office/officeart/2005/8/layout/process2"/>
    <dgm:cxn modelId="{64A9FF10-CDAE-49C5-AEAD-204DD80694C2}" type="presParOf" srcId="{5AB9833E-8063-4AE9-B20F-353B59863C35}" destId="{7166483B-3F3D-4A2E-BD04-5D918CD46872}" srcOrd="0" destOrd="0" presId="urn:microsoft.com/office/officeart/2005/8/layout/process2"/>
    <dgm:cxn modelId="{DF579B15-8CAE-49F6-A3E6-14DE8CB1AF99}" type="presParOf" srcId="{7080D135-745F-4667-A783-F726732D470D}" destId="{E2A4BE16-B0CE-4DE8-AADC-63DF9B0B5B31}" srcOrd="8" destOrd="0" presId="urn:microsoft.com/office/officeart/2005/8/layout/process2"/>
    <dgm:cxn modelId="{9781DD1D-5421-4B10-BD94-6E46B6CE112A}" type="presParOf" srcId="{7080D135-745F-4667-A783-F726732D470D}" destId="{E754DF99-2AA3-4D4D-B89B-ED75BB4E4B40}" srcOrd="9" destOrd="0" presId="urn:microsoft.com/office/officeart/2005/8/layout/process2"/>
    <dgm:cxn modelId="{99B2A270-9BF7-4044-A6BB-869FD4AA74E3}" type="presParOf" srcId="{E754DF99-2AA3-4D4D-B89B-ED75BB4E4B40}" destId="{37FE3496-8601-4DE7-8C9F-3CB5B3645530}" srcOrd="0" destOrd="0" presId="urn:microsoft.com/office/officeart/2005/8/layout/process2"/>
    <dgm:cxn modelId="{CE0E45DA-A9A3-4755-80D8-1A552C7A315F}" type="presParOf" srcId="{7080D135-745F-4667-A783-F726732D470D}" destId="{76B0D67D-73DF-47E9-AD96-D0A3F78D3A48}" srcOrd="10" destOrd="0" presId="urn:microsoft.com/office/officeart/2005/8/layout/process2"/>
    <dgm:cxn modelId="{4FA602DD-0BEB-4298-AAB3-8B89D25C95E9}" type="presParOf" srcId="{7080D135-745F-4667-A783-F726732D470D}" destId="{94DD93F7-9D9A-4CBC-AB9C-77550C5E12A9}" srcOrd="11" destOrd="0" presId="urn:microsoft.com/office/officeart/2005/8/layout/process2"/>
    <dgm:cxn modelId="{B408B05B-2041-4A2E-85B5-B93D402E7D14}" type="presParOf" srcId="{94DD93F7-9D9A-4CBC-AB9C-77550C5E12A9}" destId="{8BF148B7-0001-408E-B977-99987D441F6C}" srcOrd="0" destOrd="0" presId="urn:microsoft.com/office/officeart/2005/8/layout/process2"/>
    <dgm:cxn modelId="{735D1512-F947-460D-A8D1-FA2BD14E83E9}" type="presParOf" srcId="{7080D135-745F-4667-A783-F726732D470D}" destId="{C4082BEB-2401-4C97-9C02-5D8FB0DD655D}" srcOrd="12"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18A4F6-274F-4C89-894A-F7C765887E3F}"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97991CFF-218D-4446-A6E2-D213ED212442}">
      <dgm:prSet phldrT="[Texte]"/>
      <dgm:spPr/>
      <dgm:t>
        <a:bodyPr/>
        <a:lstStyle/>
        <a:p>
          <a:r>
            <a:rPr lang="fr-FR" sz="3000" dirty="0">
              <a:solidFill>
                <a:schemeClr val="bg1"/>
              </a:solidFill>
              <a:latin typeface="Century Gothic"/>
            </a:rPr>
            <a:t>Initialisation</a:t>
          </a:r>
        </a:p>
      </dgm:t>
    </dgm:pt>
    <dgm:pt modelId="{DCB86A03-8777-4C07-B6C3-BEACC2EAF89C}" type="parTrans" cxnId="{120396AD-CE79-4013-9C79-AD06E3C681F1}">
      <dgm:prSet/>
      <dgm:spPr/>
      <dgm:t>
        <a:bodyPr/>
        <a:lstStyle/>
        <a:p>
          <a:endParaRPr lang="fr-FR"/>
        </a:p>
      </dgm:t>
    </dgm:pt>
    <dgm:pt modelId="{9A5B92D3-AC4D-41D8-87FC-FC648AE550A2}" type="sibTrans" cxnId="{120396AD-CE79-4013-9C79-AD06E3C681F1}">
      <dgm:prSet/>
      <dgm:spPr/>
      <dgm:t>
        <a:bodyPr/>
        <a:lstStyle/>
        <a:p>
          <a:endParaRPr lang="fr-FR"/>
        </a:p>
      </dgm:t>
    </dgm:pt>
    <dgm:pt modelId="{A216654F-C941-406C-93D0-72D06D2BB9A3}">
      <dgm:prSet phldrT="[Texte]"/>
      <dgm:spPr/>
      <dgm:t>
        <a:bodyPr/>
        <a:lstStyle/>
        <a:p>
          <a:r>
            <a:rPr lang="fr-FR" dirty="0">
              <a:solidFill>
                <a:schemeClr val="bg1"/>
              </a:solidFill>
            </a:rPr>
            <a:t>html</a:t>
          </a:r>
        </a:p>
      </dgm:t>
    </dgm:pt>
    <dgm:pt modelId="{F46D8B9B-D15B-4194-8D41-27985ED195B7}" type="parTrans" cxnId="{305FA36A-8F5C-4858-8732-6345B921F3C5}">
      <dgm:prSet/>
      <dgm:spPr/>
      <dgm:t>
        <a:bodyPr/>
        <a:lstStyle/>
        <a:p>
          <a:endParaRPr lang="fr-FR"/>
        </a:p>
      </dgm:t>
    </dgm:pt>
    <dgm:pt modelId="{5DFA67A9-9DD6-4CB0-81B1-98FB6FC67F7E}" type="sibTrans" cxnId="{305FA36A-8F5C-4858-8732-6345B921F3C5}">
      <dgm:prSet/>
      <dgm:spPr/>
      <dgm:t>
        <a:bodyPr/>
        <a:lstStyle/>
        <a:p>
          <a:endParaRPr lang="fr-FR"/>
        </a:p>
      </dgm:t>
    </dgm:pt>
    <dgm:pt modelId="{DC0346A8-BBF9-4FF0-92C8-93AAEB3860D1}">
      <dgm:prSet phldrT="[Texte]"/>
      <dgm:spPr/>
      <dgm:t>
        <a:bodyPr/>
        <a:lstStyle/>
        <a:p>
          <a:r>
            <a:rPr lang="fr-FR" dirty="0">
              <a:solidFill>
                <a:schemeClr val="bg1"/>
              </a:solidFill>
            </a:rPr>
            <a:t>javascript</a:t>
          </a:r>
        </a:p>
      </dgm:t>
    </dgm:pt>
    <dgm:pt modelId="{79F23CF4-2616-4ECD-AF20-5ADB7CFB217C}" type="parTrans" cxnId="{3E36E456-BDD4-47FA-B5ED-E6979EBFADD3}">
      <dgm:prSet/>
      <dgm:spPr/>
      <dgm:t>
        <a:bodyPr/>
        <a:lstStyle/>
        <a:p>
          <a:endParaRPr lang="fr-FR"/>
        </a:p>
      </dgm:t>
    </dgm:pt>
    <dgm:pt modelId="{8F021717-8AA4-4B49-B802-1C271503B082}" type="sibTrans" cxnId="{3E36E456-BDD4-47FA-B5ED-E6979EBFADD3}">
      <dgm:prSet/>
      <dgm:spPr/>
      <dgm:t>
        <a:bodyPr/>
        <a:lstStyle/>
        <a:p>
          <a:endParaRPr lang="fr-FR"/>
        </a:p>
      </dgm:t>
    </dgm:pt>
    <dgm:pt modelId="{0DE446AF-157A-41B4-9CF3-25E04E1ECA42}">
      <dgm:prSet phldrT="[Texte]"/>
      <dgm:spPr/>
      <dgm:t>
        <a:bodyPr/>
        <a:lstStyle/>
        <a:p>
          <a:r>
            <a:rPr lang="fr-FR" dirty="0">
              <a:solidFill>
                <a:schemeClr val="bg1"/>
              </a:solidFill>
            </a:rPr>
            <a:t>Installation</a:t>
          </a:r>
        </a:p>
      </dgm:t>
    </dgm:pt>
    <dgm:pt modelId="{8324FC37-5894-4F79-98CE-A53974EB70FE}" type="parTrans" cxnId="{1C846EA5-4DF2-4995-B568-2E49D3FEBBC5}">
      <dgm:prSet/>
      <dgm:spPr/>
      <dgm:t>
        <a:bodyPr/>
        <a:lstStyle/>
        <a:p>
          <a:endParaRPr lang="fr-FR"/>
        </a:p>
      </dgm:t>
    </dgm:pt>
    <dgm:pt modelId="{424C6AD7-7957-4CB3-AFCD-10C11C27EA71}" type="sibTrans" cxnId="{1C846EA5-4DF2-4995-B568-2E49D3FEBBC5}">
      <dgm:prSet/>
      <dgm:spPr/>
      <dgm:t>
        <a:bodyPr/>
        <a:lstStyle/>
        <a:p>
          <a:endParaRPr lang="fr-FR"/>
        </a:p>
      </dgm:t>
    </dgm:pt>
    <dgm:pt modelId="{7A57D850-F294-4402-99BF-909484FDD4D4}">
      <dgm:prSet phldrT="[Texte]"/>
      <dgm:spPr/>
      <dgm:t>
        <a:bodyPr/>
        <a:lstStyle/>
        <a:p>
          <a:r>
            <a:rPr lang="fr-FR" dirty="0" err="1">
              <a:solidFill>
                <a:schemeClr val="bg1"/>
              </a:solidFill>
            </a:rPr>
            <a:t>json</a:t>
          </a:r>
        </a:p>
      </dgm:t>
    </dgm:pt>
    <dgm:pt modelId="{80572A5C-077C-46A2-AD1F-A5A2D3500CD4}" type="parTrans" cxnId="{A80CDB1E-98BC-4DE0-966D-694DAAC9ADD0}">
      <dgm:prSet/>
      <dgm:spPr/>
      <dgm:t>
        <a:bodyPr/>
        <a:lstStyle/>
        <a:p>
          <a:endParaRPr lang="fr-FR"/>
        </a:p>
      </dgm:t>
    </dgm:pt>
    <dgm:pt modelId="{6D9DB396-52CB-42C3-875C-D80A53FE1370}" type="sibTrans" cxnId="{A80CDB1E-98BC-4DE0-966D-694DAAC9ADD0}">
      <dgm:prSet/>
      <dgm:spPr/>
      <dgm:t>
        <a:bodyPr/>
        <a:lstStyle/>
        <a:p>
          <a:endParaRPr lang="fr-FR"/>
        </a:p>
      </dgm:t>
    </dgm:pt>
    <dgm:pt modelId="{0849554F-2098-493C-B2FF-43B51FD4F74C}">
      <dgm:prSet phldrT="[Texte]"/>
      <dgm:spPr/>
      <dgm:t>
        <a:bodyPr/>
        <a:lstStyle/>
        <a:p>
          <a:r>
            <a:rPr lang="fr-FR" dirty="0" err="1">
              <a:solidFill>
                <a:schemeClr val="bg1"/>
              </a:solidFill>
            </a:rPr>
            <a:t>php</a:t>
          </a:r>
          <a:r>
            <a:rPr lang="fr-FR" dirty="0">
              <a:solidFill>
                <a:schemeClr val="bg1"/>
              </a:solidFill>
            </a:rPr>
            <a:t> </a:t>
          </a:r>
          <a:r>
            <a:rPr lang="fr-FR" dirty="0" err="1">
              <a:solidFill>
                <a:schemeClr val="bg1"/>
              </a:solidFill>
            </a:rPr>
            <a:t>pdo</a:t>
          </a:r>
          <a:endParaRPr lang="fr-FR" dirty="0">
            <a:solidFill>
              <a:schemeClr val="bg1"/>
            </a:solidFill>
          </a:endParaRPr>
        </a:p>
      </dgm:t>
    </dgm:pt>
    <dgm:pt modelId="{6AEB4471-5715-4318-B827-55ACCD2D26D0}" type="parTrans" cxnId="{15359745-E4E7-4155-88A6-1A2A76B51E1F}">
      <dgm:prSet/>
      <dgm:spPr/>
      <dgm:t>
        <a:bodyPr/>
        <a:lstStyle/>
        <a:p>
          <a:endParaRPr lang="fr-FR"/>
        </a:p>
      </dgm:t>
    </dgm:pt>
    <dgm:pt modelId="{445E67F7-48E1-4ED6-B26A-7251AE4D0659}" type="sibTrans" cxnId="{15359745-E4E7-4155-88A6-1A2A76B51E1F}">
      <dgm:prSet/>
      <dgm:spPr/>
      <dgm:t>
        <a:bodyPr/>
        <a:lstStyle/>
        <a:p>
          <a:endParaRPr lang="fr-FR"/>
        </a:p>
      </dgm:t>
    </dgm:pt>
    <dgm:pt modelId="{35EBB7E3-D4C8-4EC5-ACF3-DE6CAF31E0BE}">
      <dgm:prSet phldrT="[Texte]"/>
      <dgm:spPr/>
      <dgm:t>
        <a:bodyPr/>
        <a:lstStyle/>
        <a:p>
          <a:r>
            <a:rPr lang="fr-FR" dirty="0">
              <a:solidFill>
                <a:schemeClr val="bg1"/>
              </a:solidFill>
            </a:rPr>
            <a:t>Utilisation</a:t>
          </a:r>
        </a:p>
      </dgm:t>
    </dgm:pt>
    <dgm:pt modelId="{EE997C44-4E43-41F8-9A44-0497F1CB9196}" type="parTrans" cxnId="{0BDAA70F-22DB-4A7C-8B01-5BFAD24A338C}">
      <dgm:prSet/>
      <dgm:spPr/>
      <dgm:t>
        <a:bodyPr/>
        <a:lstStyle/>
        <a:p>
          <a:endParaRPr lang="fr-FR"/>
        </a:p>
      </dgm:t>
    </dgm:pt>
    <dgm:pt modelId="{B212C92F-EF4B-4365-908F-87C000D24A3A}" type="sibTrans" cxnId="{0BDAA70F-22DB-4A7C-8B01-5BFAD24A338C}">
      <dgm:prSet/>
      <dgm:spPr/>
      <dgm:t>
        <a:bodyPr/>
        <a:lstStyle/>
        <a:p>
          <a:endParaRPr lang="fr-FR"/>
        </a:p>
      </dgm:t>
    </dgm:pt>
    <dgm:pt modelId="{AF35A0D8-4AA2-443E-968B-B93DF29531CF}">
      <dgm:prSet phldrT="[Texte]"/>
      <dgm:spPr/>
      <dgm:t>
        <a:bodyPr/>
        <a:lstStyle/>
        <a:p>
          <a:r>
            <a:rPr lang="fr-FR" dirty="0">
              <a:solidFill>
                <a:schemeClr val="bg1"/>
              </a:solidFill>
            </a:rPr>
            <a:t>html</a:t>
          </a:r>
        </a:p>
      </dgm:t>
    </dgm:pt>
    <dgm:pt modelId="{895C2927-DE44-49E1-B826-9B6ED5D348E0}" type="parTrans" cxnId="{356D9578-24BE-4A11-BCF3-B2CD7D84610D}">
      <dgm:prSet/>
      <dgm:spPr/>
      <dgm:t>
        <a:bodyPr/>
        <a:lstStyle/>
        <a:p>
          <a:endParaRPr lang="fr-FR"/>
        </a:p>
      </dgm:t>
    </dgm:pt>
    <dgm:pt modelId="{C7F45B51-1A5E-4F22-9CFB-5EE53F805E85}" type="sibTrans" cxnId="{356D9578-24BE-4A11-BCF3-B2CD7D84610D}">
      <dgm:prSet/>
      <dgm:spPr/>
      <dgm:t>
        <a:bodyPr/>
        <a:lstStyle/>
        <a:p>
          <a:endParaRPr lang="fr-FR"/>
        </a:p>
      </dgm:t>
    </dgm:pt>
    <dgm:pt modelId="{E39AB0F3-42E4-483C-A267-686F36C86E8E}">
      <dgm:prSet phldrT="[Texte]"/>
      <dgm:spPr/>
      <dgm:t>
        <a:bodyPr/>
        <a:lstStyle/>
        <a:p>
          <a:r>
            <a:rPr lang="fr-FR" dirty="0">
              <a:solidFill>
                <a:schemeClr val="bg1"/>
              </a:solidFill>
            </a:rPr>
            <a:t>javascript</a:t>
          </a:r>
        </a:p>
      </dgm:t>
    </dgm:pt>
    <dgm:pt modelId="{52821968-E411-4F70-9746-55F6F9C59BF5}" type="parTrans" cxnId="{6C618469-C7D4-4A1E-9EB2-A81555DA3F21}">
      <dgm:prSet/>
      <dgm:spPr/>
      <dgm:t>
        <a:bodyPr/>
        <a:lstStyle/>
        <a:p>
          <a:endParaRPr lang="fr-FR"/>
        </a:p>
      </dgm:t>
    </dgm:pt>
    <dgm:pt modelId="{850AF9B7-9FF9-487A-A2C4-C586558226B2}" type="sibTrans" cxnId="{6C618469-C7D4-4A1E-9EB2-A81555DA3F21}">
      <dgm:prSet/>
      <dgm:spPr/>
      <dgm:t>
        <a:bodyPr/>
        <a:lstStyle/>
        <a:p>
          <a:endParaRPr lang="fr-FR"/>
        </a:p>
      </dgm:t>
    </dgm:pt>
    <dgm:pt modelId="{907B174A-5568-4B1A-8D00-72B803257978}">
      <dgm:prSet phldrT="[Texte]"/>
      <dgm:spPr/>
      <dgm:t>
        <a:bodyPr/>
        <a:lstStyle/>
        <a:p>
          <a:r>
            <a:rPr lang="fr-FR" dirty="0" err="1">
              <a:solidFill>
                <a:schemeClr val="bg1"/>
              </a:solidFill>
            </a:rPr>
            <a:t>php</a:t>
          </a:r>
          <a:endParaRPr lang="fr-FR" dirty="0">
            <a:solidFill>
              <a:schemeClr val="bg1"/>
            </a:solidFill>
          </a:endParaRPr>
        </a:p>
      </dgm:t>
    </dgm:pt>
    <dgm:pt modelId="{7C106F89-E7A2-4CAE-B77F-7A7301F42600}" type="parTrans" cxnId="{3C85299C-AEC3-41D5-9B8A-6BCF4D95809E}">
      <dgm:prSet/>
      <dgm:spPr/>
    </dgm:pt>
    <dgm:pt modelId="{57D9EE3A-A4A0-4E57-9B9A-6059968E9C5F}" type="sibTrans" cxnId="{3C85299C-AEC3-41D5-9B8A-6BCF4D95809E}">
      <dgm:prSet/>
      <dgm:spPr/>
    </dgm:pt>
    <dgm:pt modelId="{AAA1E84B-FB68-4E73-B058-FF279ECDD284}">
      <dgm:prSet phldrT="[Texte]"/>
      <dgm:spPr/>
      <dgm:t>
        <a:bodyPr/>
        <a:lstStyle/>
        <a:p>
          <a:r>
            <a:rPr lang="fr-FR" dirty="0" err="1">
              <a:solidFill>
                <a:schemeClr val="bg1"/>
              </a:solidFill>
            </a:rPr>
            <a:t>php</a:t>
          </a:r>
          <a:r>
            <a:rPr lang="fr-FR" dirty="0">
              <a:solidFill>
                <a:schemeClr val="bg1"/>
              </a:solidFill>
            </a:rPr>
            <a:t> </a:t>
          </a:r>
          <a:r>
            <a:rPr lang="fr-FR" dirty="0" err="1">
              <a:solidFill>
                <a:schemeClr val="bg1"/>
              </a:solidFill>
            </a:rPr>
            <a:t>poo</a:t>
          </a:r>
        </a:p>
      </dgm:t>
    </dgm:pt>
    <dgm:pt modelId="{7A0DEA09-CC59-4779-AB9B-0850BFC061C4}" type="parTrans" cxnId="{C689E0FF-76C7-48C0-AECA-9C19B8092230}">
      <dgm:prSet/>
      <dgm:spPr/>
    </dgm:pt>
    <dgm:pt modelId="{DBBE0E1C-68D5-4572-B142-B4962BE021F2}" type="sibTrans" cxnId="{C689E0FF-76C7-48C0-AECA-9C19B8092230}">
      <dgm:prSet/>
      <dgm:spPr/>
    </dgm:pt>
    <dgm:pt modelId="{85A89E74-ED6B-4395-BE69-545FAA4EDF9B}" type="pres">
      <dgm:prSet presAssocID="{7418A4F6-274F-4C89-894A-F7C765887E3F}" presName="Name0" presStyleCnt="0">
        <dgm:presLayoutVars>
          <dgm:dir/>
          <dgm:resizeHandles val="exact"/>
        </dgm:presLayoutVars>
      </dgm:prSet>
      <dgm:spPr/>
    </dgm:pt>
    <dgm:pt modelId="{E0B4EE90-0D69-48B5-A2D9-8DFC279AB5C0}" type="pres">
      <dgm:prSet presAssocID="{97991CFF-218D-4446-A6E2-D213ED212442}" presName="node" presStyleLbl="node1" presStyleIdx="0" presStyleCnt="3">
        <dgm:presLayoutVars>
          <dgm:bulletEnabled val="1"/>
        </dgm:presLayoutVars>
      </dgm:prSet>
      <dgm:spPr/>
    </dgm:pt>
    <dgm:pt modelId="{4D86869D-71B9-4CB8-B93B-0DDF91160519}" type="pres">
      <dgm:prSet presAssocID="{9A5B92D3-AC4D-41D8-87FC-FC648AE550A2}" presName="sibTrans" presStyleCnt="0"/>
      <dgm:spPr/>
    </dgm:pt>
    <dgm:pt modelId="{E13F0987-A40A-469A-A33C-AE57FE6CDBF0}" type="pres">
      <dgm:prSet presAssocID="{0DE446AF-157A-41B4-9CF3-25E04E1ECA42}" presName="node" presStyleLbl="node1" presStyleIdx="1" presStyleCnt="3">
        <dgm:presLayoutVars>
          <dgm:bulletEnabled val="1"/>
        </dgm:presLayoutVars>
      </dgm:prSet>
      <dgm:spPr/>
    </dgm:pt>
    <dgm:pt modelId="{98AC59E7-B03B-4B2C-BB40-902090A4017C}" type="pres">
      <dgm:prSet presAssocID="{424C6AD7-7957-4CB3-AFCD-10C11C27EA71}" presName="sibTrans" presStyleCnt="0"/>
      <dgm:spPr/>
    </dgm:pt>
    <dgm:pt modelId="{0DB80D0A-E6C4-4B57-860C-03683D733154}" type="pres">
      <dgm:prSet presAssocID="{35EBB7E3-D4C8-4EC5-ACF3-DE6CAF31E0BE}" presName="node" presStyleLbl="node1" presStyleIdx="2" presStyleCnt="3">
        <dgm:presLayoutVars>
          <dgm:bulletEnabled val="1"/>
        </dgm:presLayoutVars>
      </dgm:prSet>
      <dgm:spPr/>
    </dgm:pt>
  </dgm:ptLst>
  <dgm:cxnLst>
    <dgm:cxn modelId="{1CF84400-C223-4D90-AEE9-F39BBFD10C7F}" type="presOf" srcId="{AF35A0D8-4AA2-443E-968B-B93DF29531CF}" destId="{0DB80D0A-E6C4-4B57-860C-03683D733154}" srcOrd="0" destOrd="1" presId="urn:microsoft.com/office/officeart/2005/8/layout/hList6"/>
    <dgm:cxn modelId="{9532C806-D272-4CEC-B010-0B767CEBED2E}" type="presOf" srcId="{35EBB7E3-D4C8-4EC5-ACF3-DE6CAF31E0BE}" destId="{0DB80D0A-E6C4-4B57-860C-03683D733154}" srcOrd="0" destOrd="0" presId="urn:microsoft.com/office/officeart/2005/8/layout/hList6"/>
    <dgm:cxn modelId="{5B9C380C-7E0C-4C29-8337-910A405CD386}" type="presOf" srcId="{E39AB0F3-42E4-483C-A267-686F36C86E8E}" destId="{0DB80D0A-E6C4-4B57-860C-03683D733154}" srcOrd="0" destOrd="3" presId="urn:microsoft.com/office/officeart/2005/8/layout/hList6"/>
    <dgm:cxn modelId="{0BDAA70F-22DB-4A7C-8B01-5BFAD24A338C}" srcId="{7418A4F6-274F-4C89-894A-F7C765887E3F}" destId="{35EBB7E3-D4C8-4EC5-ACF3-DE6CAF31E0BE}" srcOrd="2" destOrd="0" parTransId="{EE997C44-4E43-41F8-9A44-0497F1CB9196}" sibTransId="{B212C92F-EF4B-4365-908F-87C000D24A3A}"/>
    <dgm:cxn modelId="{B2946913-A2AE-4F4A-B0B7-8427216C384E}" type="presOf" srcId="{7A57D850-F294-4402-99BF-909484FDD4D4}" destId="{E13F0987-A40A-469A-A33C-AE57FE6CDBF0}" srcOrd="0" destOrd="1" presId="urn:microsoft.com/office/officeart/2005/8/layout/hList6"/>
    <dgm:cxn modelId="{A80CDB1E-98BC-4DE0-966D-694DAAC9ADD0}" srcId="{0DE446AF-157A-41B4-9CF3-25E04E1ECA42}" destId="{7A57D850-F294-4402-99BF-909484FDD4D4}" srcOrd="0" destOrd="0" parTransId="{80572A5C-077C-46A2-AD1F-A5A2D3500CD4}" sibTransId="{6D9DB396-52CB-42C3-875C-D80A53FE1370}"/>
    <dgm:cxn modelId="{BE9CAA3D-262F-4525-9399-999169425EDB}" type="presOf" srcId="{AAA1E84B-FB68-4E73-B058-FF279ECDD284}" destId="{E13F0987-A40A-469A-A33C-AE57FE6CDBF0}" srcOrd="0" destOrd="2" presId="urn:microsoft.com/office/officeart/2005/8/layout/hList6"/>
    <dgm:cxn modelId="{0325A744-A1CB-4D41-A5F9-71DF189F0223}" type="presOf" srcId="{907B174A-5568-4B1A-8D00-72B803257978}" destId="{0DB80D0A-E6C4-4B57-860C-03683D733154}" srcOrd="0" destOrd="2" presId="urn:microsoft.com/office/officeart/2005/8/layout/hList6"/>
    <dgm:cxn modelId="{15359745-E4E7-4155-88A6-1A2A76B51E1F}" srcId="{0DE446AF-157A-41B4-9CF3-25E04E1ECA42}" destId="{0849554F-2098-493C-B2FF-43B51FD4F74C}" srcOrd="2" destOrd="0" parTransId="{6AEB4471-5715-4318-B827-55ACCD2D26D0}" sibTransId="{445E67F7-48E1-4ED6-B26A-7251AE4D0659}"/>
    <dgm:cxn modelId="{6C618469-C7D4-4A1E-9EB2-A81555DA3F21}" srcId="{35EBB7E3-D4C8-4EC5-ACF3-DE6CAF31E0BE}" destId="{E39AB0F3-42E4-483C-A267-686F36C86E8E}" srcOrd="2" destOrd="0" parTransId="{52821968-E411-4F70-9746-55F6F9C59BF5}" sibTransId="{850AF9B7-9FF9-487A-A2C4-C586558226B2}"/>
    <dgm:cxn modelId="{D585236A-B7D2-49CF-9C02-00D032253E26}" type="presOf" srcId="{DC0346A8-BBF9-4FF0-92C8-93AAEB3860D1}" destId="{E0B4EE90-0D69-48B5-A2D9-8DFC279AB5C0}" srcOrd="0" destOrd="2" presId="urn:microsoft.com/office/officeart/2005/8/layout/hList6"/>
    <dgm:cxn modelId="{305FA36A-8F5C-4858-8732-6345B921F3C5}" srcId="{97991CFF-218D-4446-A6E2-D213ED212442}" destId="{A216654F-C941-406C-93D0-72D06D2BB9A3}" srcOrd="0" destOrd="0" parTransId="{F46D8B9B-D15B-4194-8D41-27985ED195B7}" sibTransId="{5DFA67A9-9DD6-4CB0-81B1-98FB6FC67F7E}"/>
    <dgm:cxn modelId="{AB681053-84C9-4BE8-8822-D81254897856}" type="presOf" srcId="{0849554F-2098-493C-B2FF-43B51FD4F74C}" destId="{E13F0987-A40A-469A-A33C-AE57FE6CDBF0}" srcOrd="0" destOrd="3" presId="urn:microsoft.com/office/officeart/2005/8/layout/hList6"/>
    <dgm:cxn modelId="{3E36E456-BDD4-47FA-B5ED-E6979EBFADD3}" srcId="{97991CFF-218D-4446-A6E2-D213ED212442}" destId="{DC0346A8-BBF9-4FF0-92C8-93AAEB3860D1}" srcOrd="1" destOrd="0" parTransId="{79F23CF4-2616-4ECD-AF20-5ADB7CFB217C}" sibTransId="{8F021717-8AA4-4B49-B802-1C271503B082}"/>
    <dgm:cxn modelId="{356D9578-24BE-4A11-BCF3-B2CD7D84610D}" srcId="{35EBB7E3-D4C8-4EC5-ACF3-DE6CAF31E0BE}" destId="{AF35A0D8-4AA2-443E-968B-B93DF29531CF}" srcOrd="0" destOrd="0" parTransId="{895C2927-DE44-49E1-B826-9B6ED5D348E0}" sibTransId="{C7F45B51-1A5E-4F22-9CFB-5EE53F805E85}"/>
    <dgm:cxn modelId="{F4B7815A-10E7-4560-AEA3-F2F02B9DD899}" type="presOf" srcId="{97991CFF-218D-4446-A6E2-D213ED212442}" destId="{E0B4EE90-0D69-48B5-A2D9-8DFC279AB5C0}" srcOrd="0" destOrd="0" presId="urn:microsoft.com/office/officeart/2005/8/layout/hList6"/>
    <dgm:cxn modelId="{5D3AAF93-55F5-4E71-86EC-9FD843052003}" type="presOf" srcId="{7418A4F6-274F-4C89-894A-F7C765887E3F}" destId="{85A89E74-ED6B-4395-BE69-545FAA4EDF9B}" srcOrd="0" destOrd="0" presId="urn:microsoft.com/office/officeart/2005/8/layout/hList6"/>
    <dgm:cxn modelId="{3C85299C-AEC3-41D5-9B8A-6BCF4D95809E}" srcId="{35EBB7E3-D4C8-4EC5-ACF3-DE6CAF31E0BE}" destId="{907B174A-5568-4B1A-8D00-72B803257978}" srcOrd="1" destOrd="0" parTransId="{7C106F89-E7A2-4CAE-B77F-7A7301F42600}" sibTransId="{57D9EE3A-A4A0-4E57-9B9A-6059968E9C5F}"/>
    <dgm:cxn modelId="{1C846EA5-4DF2-4995-B568-2E49D3FEBBC5}" srcId="{7418A4F6-274F-4C89-894A-F7C765887E3F}" destId="{0DE446AF-157A-41B4-9CF3-25E04E1ECA42}" srcOrd="1" destOrd="0" parTransId="{8324FC37-5894-4F79-98CE-A53974EB70FE}" sibTransId="{424C6AD7-7957-4CB3-AFCD-10C11C27EA71}"/>
    <dgm:cxn modelId="{38760BA6-BF7B-4BCC-AABD-915764268760}" type="presOf" srcId="{0DE446AF-157A-41B4-9CF3-25E04E1ECA42}" destId="{E13F0987-A40A-469A-A33C-AE57FE6CDBF0}" srcOrd="0" destOrd="0" presId="urn:microsoft.com/office/officeart/2005/8/layout/hList6"/>
    <dgm:cxn modelId="{AE2C21A7-CD1A-4553-8945-53E99666810D}" type="presOf" srcId="{A216654F-C941-406C-93D0-72D06D2BB9A3}" destId="{E0B4EE90-0D69-48B5-A2D9-8DFC279AB5C0}" srcOrd="0" destOrd="1" presId="urn:microsoft.com/office/officeart/2005/8/layout/hList6"/>
    <dgm:cxn modelId="{120396AD-CE79-4013-9C79-AD06E3C681F1}" srcId="{7418A4F6-274F-4C89-894A-F7C765887E3F}" destId="{97991CFF-218D-4446-A6E2-D213ED212442}" srcOrd="0" destOrd="0" parTransId="{DCB86A03-8777-4C07-B6C3-BEACC2EAF89C}" sibTransId="{9A5B92D3-AC4D-41D8-87FC-FC648AE550A2}"/>
    <dgm:cxn modelId="{C689E0FF-76C7-48C0-AECA-9C19B8092230}" srcId="{0DE446AF-157A-41B4-9CF3-25E04E1ECA42}" destId="{AAA1E84B-FB68-4E73-B058-FF279ECDD284}" srcOrd="1" destOrd="0" parTransId="{7A0DEA09-CC59-4779-AB9B-0850BFC061C4}" sibTransId="{DBBE0E1C-68D5-4572-B142-B4962BE021F2}"/>
    <dgm:cxn modelId="{0125414C-1BA1-4C4D-B0EA-67A1A0640636}" type="presParOf" srcId="{85A89E74-ED6B-4395-BE69-545FAA4EDF9B}" destId="{E0B4EE90-0D69-48B5-A2D9-8DFC279AB5C0}" srcOrd="0" destOrd="0" presId="urn:microsoft.com/office/officeart/2005/8/layout/hList6"/>
    <dgm:cxn modelId="{8153D0E1-BC82-4124-B317-027A85D50761}" type="presParOf" srcId="{85A89E74-ED6B-4395-BE69-545FAA4EDF9B}" destId="{4D86869D-71B9-4CB8-B93B-0DDF91160519}" srcOrd="1" destOrd="0" presId="urn:microsoft.com/office/officeart/2005/8/layout/hList6"/>
    <dgm:cxn modelId="{6AAAA589-63BB-4DE4-A61B-99FAF5473B0D}" type="presParOf" srcId="{85A89E74-ED6B-4395-BE69-545FAA4EDF9B}" destId="{E13F0987-A40A-469A-A33C-AE57FE6CDBF0}" srcOrd="2" destOrd="0" presId="urn:microsoft.com/office/officeart/2005/8/layout/hList6"/>
    <dgm:cxn modelId="{A0941092-EDE9-4DAB-AD25-F643124C5BAA}" type="presParOf" srcId="{85A89E74-ED6B-4395-BE69-545FAA4EDF9B}" destId="{98AC59E7-B03B-4B2C-BB40-902090A4017C}" srcOrd="3" destOrd="0" presId="urn:microsoft.com/office/officeart/2005/8/layout/hList6"/>
    <dgm:cxn modelId="{F584105B-CB10-44A4-A4D2-CC1A125A7A74}" type="presParOf" srcId="{85A89E74-ED6B-4395-BE69-545FAA4EDF9B}" destId="{0DB80D0A-E6C4-4B57-860C-03683D733154}"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B90BC8-9C95-4CC3-889D-FE51DE1574AA}" type="doc">
      <dgm:prSet loTypeId="urn:microsoft.com/office/officeart/2005/8/layout/process2" loCatId="process" qsTypeId="urn:microsoft.com/office/officeart/2005/8/quickstyle/simple1" qsCatId="simple" csTypeId="urn:microsoft.com/office/officeart/2005/8/colors/accent1_1" csCatId="accent1" phldr="1"/>
      <dgm:spPr/>
    </dgm:pt>
    <dgm:pt modelId="{BEA45A36-A580-4EC6-94E9-BA5051F192EC}">
      <dgm:prSet phldrT="[Text]"/>
      <dgm:spPr/>
      <dgm:t>
        <a:bodyPr/>
        <a:lstStyle/>
        <a:p>
          <a:r>
            <a:rPr lang="en-US" sz="3000" b="1" dirty="0">
              <a:latin typeface="Century Gothic"/>
              <a:cs typeface="Arial"/>
            </a:rPr>
            <a:t>Capture du flux </a:t>
          </a:r>
          <a:r>
            <a:rPr lang="en-US" sz="3000" b="1" dirty="0" err="1">
              <a:latin typeface="Century Gothic"/>
              <a:cs typeface="Arial"/>
            </a:rPr>
            <a:t>vidéo</a:t>
          </a:r>
          <a:endParaRPr lang="en-US" sz="3000" b="1" dirty="0">
            <a:latin typeface="Century Gothic"/>
            <a:cs typeface="Arial"/>
          </a:endParaRPr>
        </a:p>
      </dgm:t>
    </dgm:pt>
    <dgm:pt modelId="{C7EB01FF-C5AC-4233-B14B-3FB65EB9DFFF}" type="parTrans" cxnId="{F255104B-6A3C-4BDC-8570-3C1ECB57B3ED}">
      <dgm:prSet/>
      <dgm:spPr/>
    </dgm:pt>
    <dgm:pt modelId="{EEB849CD-6A2A-4582-9EE4-B3066550A6DC}" type="sibTrans" cxnId="{F255104B-6A3C-4BDC-8570-3C1ECB57B3ED}">
      <dgm:prSet/>
      <dgm:spPr/>
      <dgm:t>
        <a:bodyPr/>
        <a:lstStyle/>
        <a:p>
          <a:endParaRPr lang="en-US"/>
        </a:p>
      </dgm:t>
    </dgm:pt>
    <dgm:pt modelId="{A3889700-DCD5-4E25-83E0-007D8E8EE085}">
      <dgm:prSet phldrT="[Text]"/>
      <dgm:spPr/>
      <dgm:t>
        <a:bodyPr/>
        <a:lstStyle/>
        <a:p>
          <a:r>
            <a:rPr lang="en-US" sz="3000" b="1" dirty="0" err="1">
              <a:latin typeface="Century Gothic"/>
              <a:cs typeface="Arial"/>
            </a:rPr>
            <a:t>Sélecteur</a:t>
          </a:r>
          <a:r>
            <a:rPr lang="en-US" sz="3000" b="1" dirty="0">
              <a:latin typeface="Century Gothic"/>
              <a:cs typeface="Arial"/>
            </a:rPr>
            <a:t> de </a:t>
          </a:r>
          <a:r>
            <a:rPr lang="en-US" sz="3000" b="1" dirty="0" err="1">
              <a:latin typeface="Century Gothic"/>
              <a:cs typeface="Arial"/>
            </a:rPr>
            <a:t>barbes</a:t>
          </a:r>
        </a:p>
      </dgm:t>
    </dgm:pt>
    <dgm:pt modelId="{D106D8F5-E588-4D10-AF22-D73B8A254A51}" type="parTrans" cxnId="{A91A2EDF-A5AC-4074-B4A1-0BDC4C177B77}">
      <dgm:prSet/>
      <dgm:spPr/>
    </dgm:pt>
    <dgm:pt modelId="{E56340E5-B3DD-465D-9124-F47707D4AA2A}" type="sibTrans" cxnId="{A91A2EDF-A5AC-4074-B4A1-0BDC4C177B77}">
      <dgm:prSet/>
      <dgm:spPr/>
      <dgm:t>
        <a:bodyPr/>
        <a:lstStyle/>
        <a:p>
          <a:endParaRPr lang="en-US"/>
        </a:p>
      </dgm:t>
    </dgm:pt>
    <dgm:pt modelId="{73B80AC3-0D24-4D16-89B8-7AF2B4F9277D}">
      <dgm:prSet phldrT="[Text]"/>
      <dgm:spPr/>
      <dgm:t>
        <a:bodyPr/>
        <a:lstStyle/>
        <a:p>
          <a:r>
            <a:rPr lang="en-US" sz="3000" dirty="0" err="1">
              <a:latin typeface="Century Gothic"/>
              <a:cs typeface="Arial"/>
            </a:rPr>
            <a:t>onClick</a:t>
          </a:r>
          <a:r>
            <a:rPr lang="en-US" sz="3000" dirty="0">
              <a:latin typeface="Century Gothic"/>
              <a:cs typeface="Arial"/>
            </a:rPr>
            <a:t>="</a:t>
          </a:r>
          <a:r>
            <a:rPr lang="en-US" sz="3000" dirty="0" err="1">
              <a:latin typeface="Century Gothic"/>
              <a:cs typeface="Arial"/>
            </a:rPr>
            <a:t>take_snapshot</a:t>
          </a:r>
          <a:r>
            <a:rPr lang="en-US" sz="3000" dirty="0">
              <a:latin typeface="Century Gothic"/>
              <a:cs typeface="Arial"/>
            </a:rPr>
            <a:t>()"</a:t>
          </a:r>
        </a:p>
      </dgm:t>
    </dgm:pt>
    <dgm:pt modelId="{CC2F1450-FE6A-4504-B350-26935BF4991F}" type="parTrans" cxnId="{41FB8BFA-F5E3-4289-B8A7-217C306555D4}">
      <dgm:prSet/>
      <dgm:spPr/>
    </dgm:pt>
    <dgm:pt modelId="{4F78B596-1ED2-4757-96B8-062185F11F81}" type="sibTrans" cxnId="{41FB8BFA-F5E3-4289-B8A7-217C306555D4}">
      <dgm:prSet/>
      <dgm:spPr/>
      <dgm:t>
        <a:bodyPr/>
        <a:lstStyle/>
        <a:p>
          <a:endParaRPr lang="en-US"/>
        </a:p>
      </dgm:t>
    </dgm:pt>
    <dgm:pt modelId="{1B5FD993-A8B8-48A4-91D0-39CAF135DA4A}">
      <dgm:prSet phldrT="[Text]"/>
      <dgm:spPr/>
      <dgm:t>
        <a:bodyPr/>
        <a:lstStyle/>
        <a:p>
          <a:r>
            <a:rPr lang="en-US" sz="3000" b="1" dirty="0">
              <a:latin typeface="Century Gothic"/>
              <a:cs typeface="Arial"/>
            </a:rPr>
            <a:t>Canvas</a:t>
          </a:r>
        </a:p>
      </dgm:t>
    </dgm:pt>
    <dgm:pt modelId="{54D4039F-7AB5-4A5D-A6E4-7BE7A2399D27}" type="parTrans" cxnId="{B51B90D0-4D96-4E40-9E69-5CDDA77DEB84}">
      <dgm:prSet/>
      <dgm:spPr/>
    </dgm:pt>
    <dgm:pt modelId="{37BEDB36-94B4-4DFC-9203-C14858EA047F}" type="sibTrans" cxnId="{B51B90D0-4D96-4E40-9E69-5CDDA77DEB84}">
      <dgm:prSet/>
      <dgm:spPr/>
      <dgm:t>
        <a:bodyPr/>
        <a:lstStyle/>
        <a:p>
          <a:endParaRPr lang="en-US"/>
        </a:p>
      </dgm:t>
    </dgm:pt>
    <dgm:pt modelId="{B88FE5EE-BEE1-4DDD-8A94-47059B228E37}">
      <dgm:prSet phldrT="[Text]"/>
      <dgm:spPr/>
      <dgm:t>
        <a:bodyPr/>
        <a:lstStyle/>
        <a:p>
          <a:r>
            <a:rPr lang="en-US" sz="3000" dirty="0">
              <a:latin typeface="Century Gothic"/>
              <a:cs typeface="Arial"/>
            </a:rPr>
            <a:t>&lt;div class="canvas-container" data-floorplan="../upload/&lt;?php echo $</a:t>
          </a:r>
          <a:r>
            <a:rPr lang="en-US" sz="3000" dirty="0" err="1">
              <a:latin typeface="Century Gothic"/>
              <a:cs typeface="Arial"/>
            </a:rPr>
            <a:t>fileName</a:t>
          </a:r>
          <a:r>
            <a:rPr lang="en-US" sz="3000" dirty="0">
              <a:latin typeface="Century Gothic"/>
              <a:cs typeface="Arial"/>
            </a:rPr>
            <a:t> ?&gt;"&gt;</a:t>
          </a:r>
        </a:p>
      </dgm:t>
    </dgm:pt>
    <dgm:pt modelId="{ECB9E05A-57B0-431B-B050-82A91FF8B638}" type="parTrans" cxnId="{A84D0979-AF48-4826-926B-F2BD0118AA10}">
      <dgm:prSet/>
      <dgm:spPr/>
    </dgm:pt>
    <dgm:pt modelId="{1C428F31-418C-4651-86FF-BE6D4E4DA06C}" type="sibTrans" cxnId="{A84D0979-AF48-4826-926B-F2BD0118AA10}">
      <dgm:prSet/>
      <dgm:spPr/>
      <dgm:t>
        <a:bodyPr/>
        <a:lstStyle/>
        <a:p>
          <a:endParaRPr lang="en-US"/>
        </a:p>
      </dgm:t>
    </dgm:pt>
    <dgm:pt modelId="{32D4D72B-7E20-4C61-AE9E-E66F2C679A37}">
      <dgm:prSet phldrT="[Text]"/>
      <dgm:spPr/>
      <dgm:t>
        <a:bodyPr/>
        <a:lstStyle/>
        <a:p>
          <a:r>
            <a:rPr lang="en-US" sz="3000" dirty="0" err="1">
              <a:latin typeface="Century Gothic"/>
              <a:cs typeface="Arial"/>
            </a:rPr>
            <a:t>document.getElementById</a:t>
          </a:r>
          <a:r>
            <a:rPr lang="en-US" sz="3000" dirty="0">
              <a:latin typeface="Century Gothic"/>
              <a:cs typeface="Arial"/>
            </a:rPr>
            <a:t>(id).</a:t>
          </a:r>
          <a:r>
            <a:rPr lang="en-US" sz="3000" dirty="0" err="1">
              <a:latin typeface="Century Gothic"/>
              <a:cs typeface="Arial"/>
            </a:rPr>
            <a:t>src</a:t>
          </a:r>
          <a:r>
            <a:rPr lang="en-US" sz="3000" dirty="0">
              <a:latin typeface="Century Gothic"/>
              <a:cs typeface="Arial"/>
            </a:rPr>
            <a:t>=</a:t>
          </a:r>
          <a:r>
            <a:rPr lang="en-US" sz="3000" dirty="0" err="1">
              <a:latin typeface="Century Gothic"/>
              <a:cs typeface="Arial"/>
            </a:rPr>
            <a:t>Path+phpArray</a:t>
          </a:r>
          <a:r>
            <a:rPr lang="en-US" sz="3000" dirty="0">
              <a:latin typeface="Century Gothic"/>
              <a:cs typeface="Arial"/>
            </a:rPr>
            <a:t>[</a:t>
          </a:r>
          <a:r>
            <a:rPr lang="en-US" sz="3000" dirty="0" err="1">
              <a:latin typeface="Century Gothic"/>
              <a:cs typeface="Arial"/>
            </a:rPr>
            <a:t>i</a:t>
          </a:r>
          <a:r>
            <a:rPr lang="en-US" sz="3000" dirty="0">
              <a:latin typeface="Century Gothic"/>
              <a:cs typeface="Arial"/>
            </a:rPr>
            <a:t>] </a:t>
          </a:r>
        </a:p>
      </dgm:t>
    </dgm:pt>
    <dgm:pt modelId="{FE473C3D-1BEF-4297-902E-AFE69AE0716E}" type="parTrans" cxnId="{8F10CF9E-67B8-4C9F-A3FF-E6E40B290025}">
      <dgm:prSet/>
      <dgm:spPr/>
    </dgm:pt>
    <dgm:pt modelId="{33B928E6-0095-4204-A4C4-C9C86E1BAB95}" type="sibTrans" cxnId="{8F10CF9E-67B8-4C9F-A3FF-E6E40B290025}">
      <dgm:prSet/>
      <dgm:spPr/>
      <dgm:t>
        <a:bodyPr/>
        <a:lstStyle/>
        <a:p>
          <a:endParaRPr lang="en-US"/>
        </a:p>
      </dgm:t>
    </dgm:pt>
    <dgm:pt modelId="{7080D135-745F-4667-A783-F726732D470D}" type="pres">
      <dgm:prSet presAssocID="{30B90BC8-9C95-4CC3-889D-FE51DE1574AA}" presName="linearFlow" presStyleCnt="0">
        <dgm:presLayoutVars>
          <dgm:resizeHandles val="exact"/>
        </dgm:presLayoutVars>
      </dgm:prSet>
      <dgm:spPr/>
    </dgm:pt>
    <dgm:pt modelId="{AFAD51F6-776F-49B3-80E1-C9FC89559160}" type="pres">
      <dgm:prSet presAssocID="{BEA45A36-A580-4EC6-94E9-BA5051F192EC}" presName="node" presStyleLbl="node1" presStyleIdx="0" presStyleCnt="6">
        <dgm:presLayoutVars>
          <dgm:bulletEnabled val="1"/>
        </dgm:presLayoutVars>
      </dgm:prSet>
      <dgm:spPr/>
    </dgm:pt>
    <dgm:pt modelId="{260E65BC-759C-4B58-B3EB-74938B92922F}" type="pres">
      <dgm:prSet presAssocID="{EEB849CD-6A2A-4582-9EE4-B3066550A6DC}" presName="sibTrans" presStyleLbl="sibTrans2D1" presStyleIdx="0" presStyleCnt="5"/>
      <dgm:spPr/>
    </dgm:pt>
    <dgm:pt modelId="{D34974D5-8B0D-4AC1-BF62-04030C0B1502}" type="pres">
      <dgm:prSet presAssocID="{EEB849CD-6A2A-4582-9EE4-B3066550A6DC}" presName="connectorText" presStyleLbl="sibTrans2D1" presStyleIdx="0" presStyleCnt="5"/>
      <dgm:spPr/>
    </dgm:pt>
    <dgm:pt modelId="{6C6BDB66-FFB9-47E9-BD77-4BB5ACADB882}" type="pres">
      <dgm:prSet presAssocID="{73B80AC3-0D24-4D16-89B8-7AF2B4F9277D}" presName="node" presStyleLbl="node1" presStyleIdx="1" presStyleCnt="6">
        <dgm:presLayoutVars>
          <dgm:bulletEnabled val="1"/>
        </dgm:presLayoutVars>
      </dgm:prSet>
      <dgm:spPr/>
    </dgm:pt>
    <dgm:pt modelId="{45DFEE9C-9A44-4A4E-A175-E8B8E40B0650}" type="pres">
      <dgm:prSet presAssocID="{4F78B596-1ED2-4757-96B8-062185F11F81}" presName="sibTrans" presStyleLbl="sibTrans2D1" presStyleIdx="1" presStyleCnt="5"/>
      <dgm:spPr/>
    </dgm:pt>
    <dgm:pt modelId="{D6A684B6-0CF4-41FF-9FE4-2D13B90F86AD}" type="pres">
      <dgm:prSet presAssocID="{4F78B596-1ED2-4757-96B8-062185F11F81}" presName="connectorText" presStyleLbl="sibTrans2D1" presStyleIdx="1" presStyleCnt="5"/>
      <dgm:spPr/>
    </dgm:pt>
    <dgm:pt modelId="{0E873388-8E30-4184-BDF9-7331DB760A1C}" type="pres">
      <dgm:prSet presAssocID="{1B5FD993-A8B8-48A4-91D0-39CAF135DA4A}" presName="node" presStyleLbl="node1" presStyleIdx="2" presStyleCnt="6">
        <dgm:presLayoutVars>
          <dgm:bulletEnabled val="1"/>
        </dgm:presLayoutVars>
      </dgm:prSet>
      <dgm:spPr/>
    </dgm:pt>
    <dgm:pt modelId="{AAD2C60F-C036-4364-871A-F9592673C0B0}" type="pres">
      <dgm:prSet presAssocID="{37BEDB36-94B4-4DFC-9203-C14858EA047F}" presName="sibTrans" presStyleLbl="sibTrans2D1" presStyleIdx="2" presStyleCnt="5"/>
      <dgm:spPr/>
    </dgm:pt>
    <dgm:pt modelId="{D74C7EBF-6037-4B47-86AD-4CDFD497790D}" type="pres">
      <dgm:prSet presAssocID="{37BEDB36-94B4-4DFC-9203-C14858EA047F}" presName="connectorText" presStyleLbl="sibTrans2D1" presStyleIdx="2" presStyleCnt="5"/>
      <dgm:spPr/>
    </dgm:pt>
    <dgm:pt modelId="{5EAF7DF6-7A80-404E-A430-5E0B73395B96}" type="pres">
      <dgm:prSet presAssocID="{B88FE5EE-BEE1-4DDD-8A94-47059B228E37}" presName="node" presStyleLbl="node1" presStyleIdx="3" presStyleCnt="6">
        <dgm:presLayoutVars>
          <dgm:bulletEnabled val="1"/>
        </dgm:presLayoutVars>
      </dgm:prSet>
      <dgm:spPr/>
    </dgm:pt>
    <dgm:pt modelId="{03029EB8-2C11-4340-8BBD-943C57A7F37C}" type="pres">
      <dgm:prSet presAssocID="{1C428F31-418C-4651-86FF-BE6D4E4DA06C}" presName="sibTrans" presStyleLbl="sibTrans2D1" presStyleIdx="3" presStyleCnt="5"/>
      <dgm:spPr/>
    </dgm:pt>
    <dgm:pt modelId="{C1C42A88-D6DF-4F00-82CE-06789F9C68E0}" type="pres">
      <dgm:prSet presAssocID="{1C428F31-418C-4651-86FF-BE6D4E4DA06C}" presName="connectorText" presStyleLbl="sibTrans2D1" presStyleIdx="3" presStyleCnt="5"/>
      <dgm:spPr/>
    </dgm:pt>
    <dgm:pt modelId="{B739A53B-6317-4C59-A054-CB4010CB8161}" type="pres">
      <dgm:prSet presAssocID="{A3889700-DCD5-4E25-83E0-007D8E8EE085}" presName="node" presStyleLbl="node1" presStyleIdx="4" presStyleCnt="6">
        <dgm:presLayoutVars>
          <dgm:bulletEnabled val="1"/>
        </dgm:presLayoutVars>
      </dgm:prSet>
      <dgm:spPr/>
    </dgm:pt>
    <dgm:pt modelId="{BF240DA3-5C78-4EE4-AC74-122B6C3BFD12}" type="pres">
      <dgm:prSet presAssocID="{E56340E5-B3DD-465D-9124-F47707D4AA2A}" presName="sibTrans" presStyleLbl="sibTrans2D1" presStyleIdx="4" presStyleCnt="5"/>
      <dgm:spPr/>
    </dgm:pt>
    <dgm:pt modelId="{8BBC8F54-6E61-400D-8D6C-C30BB6BB955F}" type="pres">
      <dgm:prSet presAssocID="{E56340E5-B3DD-465D-9124-F47707D4AA2A}" presName="connectorText" presStyleLbl="sibTrans2D1" presStyleIdx="4" presStyleCnt="5"/>
      <dgm:spPr/>
    </dgm:pt>
    <dgm:pt modelId="{5A0DB3D5-E51C-4A34-83E2-1DE573FC48E5}" type="pres">
      <dgm:prSet presAssocID="{32D4D72B-7E20-4C61-AE9E-E66F2C679A37}" presName="node" presStyleLbl="node1" presStyleIdx="5" presStyleCnt="6">
        <dgm:presLayoutVars>
          <dgm:bulletEnabled val="1"/>
        </dgm:presLayoutVars>
      </dgm:prSet>
      <dgm:spPr/>
    </dgm:pt>
  </dgm:ptLst>
  <dgm:cxnLst>
    <dgm:cxn modelId="{19765009-C1BF-4BEE-8745-C978ED3B7D4B}" type="presOf" srcId="{BEA45A36-A580-4EC6-94E9-BA5051F192EC}" destId="{AFAD51F6-776F-49B3-80E1-C9FC89559160}" srcOrd="0" destOrd="0" presId="urn:microsoft.com/office/officeart/2005/8/layout/process2"/>
    <dgm:cxn modelId="{2A1F9B0A-EFE5-499C-826B-459E283B43FF}" type="presOf" srcId="{32D4D72B-7E20-4C61-AE9E-E66F2C679A37}" destId="{5A0DB3D5-E51C-4A34-83E2-1DE573FC48E5}" srcOrd="0" destOrd="0" presId="urn:microsoft.com/office/officeart/2005/8/layout/process2"/>
    <dgm:cxn modelId="{CC2FA00E-CDE1-442D-8AF0-E8B35F2818B0}" type="presOf" srcId="{1C428F31-418C-4651-86FF-BE6D4E4DA06C}" destId="{03029EB8-2C11-4340-8BBD-943C57A7F37C}" srcOrd="0" destOrd="0" presId="urn:microsoft.com/office/officeart/2005/8/layout/process2"/>
    <dgm:cxn modelId="{38213B1E-92E6-4008-939E-8951E479CD90}" type="presOf" srcId="{E56340E5-B3DD-465D-9124-F47707D4AA2A}" destId="{8BBC8F54-6E61-400D-8D6C-C30BB6BB955F}" srcOrd="1" destOrd="0" presId="urn:microsoft.com/office/officeart/2005/8/layout/process2"/>
    <dgm:cxn modelId="{4095082D-CD07-4B70-B65D-E289310C3BEE}" type="presOf" srcId="{EEB849CD-6A2A-4582-9EE4-B3066550A6DC}" destId="{D34974D5-8B0D-4AC1-BF62-04030C0B1502}" srcOrd="1" destOrd="0" presId="urn:microsoft.com/office/officeart/2005/8/layout/process2"/>
    <dgm:cxn modelId="{E4247231-B90E-46D4-BB2D-A586724CBF55}" type="presOf" srcId="{1C428F31-418C-4651-86FF-BE6D4E4DA06C}" destId="{C1C42A88-D6DF-4F00-82CE-06789F9C68E0}" srcOrd="1" destOrd="0" presId="urn:microsoft.com/office/officeart/2005/8/layout/process2"/>
    <dgm:cxn modelId="{7D0A8435-6CD4-432B-ACB6-B90D9435E665}" type="presOf" srcId="{E56340E5-B3DD-465D-9124-F47707D4AA2A}" destId="{BF240DA3-5C78-4EE4-AC74-122B6C3BFD12}" srcOrd="0" destOrd="0" presId="urn:microsoft.com/office/officeart/2005/8/layout/process2"/>
    <dgm:cxn modelId="{0D46FD3E-6563-4983-BD72-37823081C1E4}" type="presOf" srcId="{1B5FD993-A8B8-48A4-91D0-39CAF135DA4A}" destId="{0E873388-8E30-4184-BDF9-7331DB760A1C}" srcOrd="0" destOrd="0" presId="urn:microsoft.com/office/officeart/2005/8/layout/process2"/>
    <dgm:cxn modelId="{9459D45C-FA9A-4988-9881-315FA0F6FD4F}" type="presOf" srcId="{30B90BC8-9C95-4CC3-889D-FE51DE1574AA}" destId="{7080D135-745F-4667-A783-F726732D470D}" srcOrd="0" destOrd="0" presId="urn:microsoft.com/office/officeart/2005/8/layout/process2"/>
    <dgm:cxn modelId="{24ADE063-6E66-4389-B2D2-7BFA90FD8CB0}" type="presOf" srcId="{37BEDB36-94B4-4DFC-9203-C14858EA047F}" destId="{AAD2C60F-C036-4364-871A-F9592673C0B0}" srcOrd="0" destOrd="0" presId="urn:microsoft.com/office/officeart/2005/8/layout/process2"/>
    <dgm:cxn modelId="{F255104B-6A3C-4BDC-8570-3C1ECB57B3ED}" srcId="{30B90BC8-9C95-4CC3-889D-FE51DE1574AA}" destId="{BEA45A36-A580-4EC6-94E9-BA5051F192EC}" srcOrd="0" destOrd="0" parTransId="{C7EB01FF-C5AC-4233-B14B-3FB65EB9DFFF}" sibTransId="{EEB849CD-6A2A-4582-9EE4-B3066550A6DC}"/>
    <dgm:cxn modelId="{AEEA5175-9489-4E0F-9D7A-1ACA238ADC83}" type="presOf" srcId="{EEB849CD-6A2A-4582-9EE4-B3066550A6DC}" destId="{260E65BC-759C-4B58-B3EB-74938B92922F}" srcOrd="0" destOrd="0" presId="urn:microsoft.com/office/officeart/2005/8/layout/process2"/>
    <dgm:cxn modelId="{4F7B6957-7CE5-43AA-9934-FEAE8599D4AB}" type="presOf" srcId="{37BEDB36-94B4-4DFC-9203-C14858EA047F}" destId="{D74C7EBF-6037-4B47-86AD-4CDFD497790D}" srcOrd="1" destOrd="0" presId="urn:microsoft.com/office/officeart/2005/8/layout/process2"/>
    <dgm:cxn modelId="{A84D0979-AF48-4826-926B-F2BD0118AA10}" srcId="{30B90BC8-9C95-4CC3-889D-FE51DE1574AA}" destId="{B88FE5EE-BEE1-4DDD-8A94-47059B228E37}" srcOrd="3" destOrd="0" parTransId="{ECB9E05A-57B0-431B-B050-82A91FF8B638}" sibTransId="{1C428F31-418C-4651-86FF-BE6D4E4DA06C}"/>
    <dgm:cxn modelId="{D9E90492-2C01-452D-A121-7FAE35D122DF}" type="presOf" srcId="{73B80AC3-0D24-4D16-89B8-7AF2B4F9277D}" destId="{6C6BDB66-FFB9-47E9-BD77-4BB5ACADB882}" srcOrd="0" destOrd="0" presId="urn:microsoft.com/office/officeart/2005/8/layout/process2"/>
    <dgm:cxn modelId="{EC5A5692-1874-4185-A596-4A564694F2C2}" type="presOf" srcId="{B88FE5EE-BEE1-4DDD-8A94-47059B228E37}" destId="{5EAF7DF6-7A80-404E-A430-5E0B73395B96}" srcOrd="0" destOrd="0" presId="urn:microsoft.com/office/officeart/2005/8/layout/process2"/>
    <dgm:cxn modelId="{8F10CF9E-67B8-4C9F-A3FF-E6E40B290025}" srcId="{30B90BC8-9C95-4CC3-889D-FE51DE1574AA}" destId="{32D4D72B-7E20-4C61-AE9E-E66F2C679A37}" srcOrd="5" destOrd="0" parTransId="{FE473C3D-1BEF-4297-902E-AFE69AE0716E}" sibTransId="{33B928E6-0095-4204-A4C4-C9C86E1BAB95}"/>
    <dgm:cxn modelId="{92026BA2-A255-4D2B-B2BB-B12334DFDB3D}" type="presOf" srcId="{4F78B596-1ED2-4757-96B8-062185F11F81}" destId="{D6A684B6-0CF4-41FF-9FE4-2D13B90F86AD}" srcOrd="1" destOrd="0" presId="urn:microsoft.com/office/officeart/2005/8/layout/process2"/>
    <dgm:cxn modelId="{58FB28AD-EA81-49C9-95FF-CD22DD56D72C}" type="presOf" srcId="{4F78B596-1ED2-4757-96B8-062185F11F81}" destId="{45DFEE9C-9A44-4A4E-A175-E8B8E40B0650}" srcOrd="0" destOrd="0" presId="urn:microsoft.com/office/officeart/2005/8/layout/process2"/>
    <dgm:cxn modelId="{B51B90D0-4D96-4E40-9E69-5CDDA77DEB84}" srcId="{30B90BC8-9C95-4CC3-889D-FE51DE1574AA}" destId="{1B5FD993-A8B8-48A4-91D0-39CAF135DA4A}" srcOrd="2" destOrd="0" parTransId="{54D4039F-7AB5-4A5D-A6E4-7BE7A2399D27}" sibTransId="{37BEDB36-94B4-4DFC-9203-C14858EA047F}"/>
    <dgm:cxn modelId="{8339E9DD-2D85-4EA2-9371-1A710D695AA5}" type="presOf" srcId="{A3889700-DCD5-4E25-83E0-007D8E8EE085}" destId="{B739A53B-6317-4C59-A054-CB4010CB8161}" srcOrd="0" destOrd="0" presId="urn:microsoft.com/office/officeart/2005/8/layout/process2"/>
    <dgm:cxn modelId="{A91A2EDF-A5AC-4074-B4A1-0BDC4C177B77}" srcId="{30B90BC8-9C95-4CC3-889D-FE51DE1574AA}" destId="{A3889700-DCD5-4E25-83E0-007D8E8EE085}" srcOrd="4" destOrd="0" parTransId="{D106D8F5-E588-4D10-AF22-D73B8A254A51}" sibTransId="{E56340E5-B3DD-465D-9124-F47707D4AA2A}"/>
    <dgm:cxn modelId="{41FB8BFA-F5E3-4289-B8A7-217C306555D4}" srcId="{30B90BC8-9C95-4CC3-889D-FE51DE1574AA}" destId="{73B80AC3-0D24-4D16-89B8-7AF2B4F9277D}" srcOrd="1" destOrd="0" parTransId="{CC2F1450-FE6A-4504-B350-26935BF4991F}" sibTransId="{4F78B596-1ED2-4757-96B8-062185F11F81}"/>
    <dgm:cxn modelId="{D0DC0AF7-04B1-44C3-9BB6-295737C526B3}" type="presParOf" srcId="{7080D135-745F-4667-A783-F726732D470D}" destId="{AFAD51F6-776F-49B3-80E1-C9FC89559160}" srcOrd="0" destOrd="0" presId="urn:microsoft.com/office/officeart/2005/8/layout/process2"/>
    <dgm:cxn modelId="{C84C92C7-1721-459B-8A04-20BAB57CB5A6}" type="presParOf" srcId="{7080D135-745F-4667-A783-F726732D470D}" destId="{260E65BC-759C-4B58-B3EB-74938B92922F}" srcOrd="1" destOrd="0" presId="urn:microsoft.com/office/officeart/2005/8/layout/process2"/>
    <dgm:cxn modelId="{F6ADC3DC-81ED-445E-8508-A125EEEEC836}" type="presParOf" srcId="{260E65BC-759C-4B58-B3EB-74938B92922F}" destId="{D34974D5-8B0D-4AC1-BF62-04030C0B1502}" srcOrd="0" destOrd="0" presId="urn:microsoft.com/office/officeart/2005/8/layout/process2"/>
    <dgm:cxn modelId="{BA2EF32C-6BBF-44ED-B5AC-5165F6438796}" type="presParOf" srcId="{7080D135-745F-4667-A783-F726732D470D}" destId="{6C6BDB66-FFB9-47E9-BD77-4BB5ACADB882}" srcOrd="2" destOrd="0" presId="urn:microsoft.com/office/officeart/2005/8/layout/process2"/>
    <dgm:cxn modelId="{BB746500-B56D-4A86-A739-30C8AB0BE576}" type="presParOf" srcId="{7080D135-745F-4667-A783-F726732D470D}" destId="{45DFEE9C-9A44-4A4E-A175-E8B8E40B0650}" srcOrd="3" destOrd="0" presId="urn:microsoft.com/office/officeart/2005/8/layout/process2"/>
    <dgm:cxn modelId="{161C77D3-79FE-4239-81FE-6D2887D863E6}" type="presParOf" srcId="{45DFEE9C-9A44-4A4E-A175-E8B8E40B0650}" destId="{D6A684B6-0CF4-41FF-9FE4-2D13B90F86AD}" srcOrd="0" destOrd="0" presId="urn:microsoft.com/office/officeart/2005/8/layout/process2"/>
    <dgm:cxn modelId="{8135BFFF-7F5C-42F1-AA60-3545A4C60DB8}" type="presParOf" srcId="{7080D135-745F-4667-A783-F726732D470D}" destId="{0E873388-8E30-4184-BDF9-7331DB760A1C}" srcOrd="4" destOrd="0" presId="urn:microsoft.com/office/officeart/2005/8/layout/process2"/>
    <dgm:cxn modelId="{0351C368-2137-47D2-B2DC-FDCF2864A1DA}" type="presParOf" srcId="{7080D135-745F-4667-A783-F726732D470D}" destId="{AAD2C60F-C036-4364-871A-F9592673C0B0}" srcOrd="5" destOrd="0" presId="urn:microsoft.com/office/officeart/2005/8/layout/process2"/>
    <dgm:cxn modelId="{23FF8AB5-6E61-4EEA-82BC-A38A75DCE025}" type="presParOf" srcId="{AAD2C60F-C036-4364-871A-F9592673C0B0}" destId="{D74C7EBF-6037-4B47-86AD-4CDFD497790D}" srcOrd="0" destOrd="0" presId="urn:microsoft.com/office/officeart/2005/8/layout/process2"/>
    <dgm:cxn modelId="{EB242AEF-4E30-4D63-A194-6CC6E8B90C4D}" type="presParOf" srcId="{7080D135-745F-4667-A783-F726732D470D}" destId="{5EAF7DF6-7A80-404E-A430-5E0B73395B96}" srcOrd="6" destOrd="0" presId="urn:microsoft.com/office/officeart/2005/8/layout/process2"/>
    <dgm:cxn modelId="{74FEF805-CBDF-43A2-9F2A-3F49B589F8B9}" type="presParOf" srcId="{7080D135-745F-4667-A783-F726732D470D}" destId="{03029EB8-2C11-4340-8BBD-943C57A7F37C}" srcOrd="7" destOrd="0" presId="urn:microsoft.com/office/officeart/2005/8/layout/process2"/>
    <dgm:cxn modelId="{8AC20D29-4D95-4746-BA3A-420F70D46795}" type="presParOf" srcId="{03029EB8-2C11-4340-8BBD-943C57A7F37C}" destId="{C1C42A88-D6DF-4F00-82CE-06789F9C68E0}" srcOrd="0" destOrd="0" presId="urn:microsoft.com/office/officeart/2005/8/layout/process2"/>
    <dgm:cxn modelId="{AFE70DDC-560A-4DD9-863D-8C0DEAA691FB}" type="presParOf" srcId="{7080D135-745F-4667-A783-F726732D470D}" destId="{B739A53B-6317-4C59-A054-CB4010CB8161}" srcOrd="8" destOrd="0" presId="urn:microsoft.com/office/officeart/2005/8/layout/process2"/>
    <dgm:cxn modelId="{B5D201CF-075D-4262-97DB-B61EDF055F7F}" type="presParOf" srcId="{7080D135-745F-4667-A783-F726732D470D}" destId="{BF240DA3-5C78-4EE4-AC74-122B6C3BFD12}" srcOrd="9" destOrd="0" presId="urn:microsoft.com/office/officeart/2005/8/layout/process2"/>
    <dgm:cxn modelId="{E97522BD-FD20-4E5F-A221-A368D2F3488C}" type="presParOf" srcId="{BF240DA3-5C78-4EE4-AC74-122B6C3BFD12}" destId="{8BBC8F54-6E61-400D-8D6C-C30BB6BB955F}" srcOrd="0" destOrd="0" presId="urn:microsoft.com/office/officeart/2005/8/layout/process2"/>
    <dgm:cxn modelId="{0C9FCA0D-0EE3-46FF-ADBF-7D0317245E75}" type="presParOf" srcId="{7080D135-745F-4667-A783-F726732D470D}" destId="{5A0DB3D5-E51C-4A34-83E2-1DE573FC48E5}" srcOrd="1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4EE90-0D69-48B5-A2D9-8DFC279AB5C0}">
      <dsp:nvSpPr>
        <dsp:cNvPr id="0" name=""/>
        <dsp:cNvSpPr/>
      </dsp:nvSpPr>
      <dsp:spPr>
        <a:xfrm rot="16200000">
          <a:off x="-292582" y="293212"/>
          <a:ext cx="2222791" cy="1636366"/>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605" bIns="0" numCol="1" spcCol="1270" anchor="t" anchorCtr="0">
          <a:noAutofit/>
        </a:bodyPr>
        <a:lstStyle/>
        <a:p>
          <a:pPr marL="0" lvl="0" indent="0" algn="l" defTabSz="844550">
            <a:lnSpc>
              <a:spcPct val="90000"/>
            </a:lnSpc>
            <a:spcBef>
              <a:spcPct val="0"/>
            </a:spcBef>
            <a:spcAft>
              <a:spcPct val="35000"/>
            </a:spcAft>
            <a:buNone/>
          </a:pPr>
          <a:r>
            <a:rPr lang="fr-FR" sz="1900" kern="1200" dirty="0">
              <a:solidFill>
                <a:schemeClr val="bg1"/>
              </a:solidFill>
              <a:latin typeface="Century Gothic"/>
            </a:rPr>
            <a:t>Initialisation</a:t>
          </a:r>
        </a:p>
        <a:p>
          <a:pPr marL="114300" lvl="1" indent="-114300" algn="l" defTabSz="666750">
            <a:lnSpc>
              <a:spcPct val="90000"/>
            </a:lnSpc>
            <a:spcBef>
              <a:spcPct val="0"/>
            </a:spcBef>
            <a:spcAft>
              <a:spcPct val="15000"/>
            </a:spcAft>
            <a:buChar char="•"/>
          </a:pPr>
          <a:r>
            <a:rPr lang="fr-FR" sz="1500" kern="1200" dirty="0">
              <a:solidFill>
                <a:schemeClr val="bg1"/>
              </a:solidFill>
            </a:rPr>
            <a:t>html</a:t>
          </a:r>
        </a:p>
        <a:p>
          <a:pPr marL="114300" lvl="1" indent="-114300" algn="l" defTabSz="666750">
            <a:lnSpc>
              <a:spcPct val="90000"/>
            </a:lnSpc>
            <a:spcBef>
              <a:spcPct val="0"/>
            </a:spcBef>
            <a:spcAft>
              <a:spcPct val="15000"/>
            </a:spcAft>
            <a:buChar char="•"/>
          </a:pPr>
          <a:r>
            <a:rPr lang="fr-FR" sz="1500" kern="1200" dirty="0">
              <a:solidFill>
                <a:schemeClr val="bg1"/>
              </a:solidFill>
            </a:rPr>
            <a:t>javascript</a:t>
          </a:r>
        </a:p>
      </dsp:txBody>
      <dsp:txXfrm rot="5400000">
        <a:off x="631" y="444557"/>
        <a:ext cx="1636366" cy="1333675"/>
      </dsp:txXfrm>
    </dsp:sp>
    <dsp:sp modelId="{E13F0987-A40A-469A-A33C-AE57FE6CDBF0}">
      <dsp:nvSpPr>
        <dsp:cNvPr id="0" name=""/>
        <dsp:cNvSpPr/>
      </dsp:nvSpPr>
      <dsp:spPr>
        <a:xfrm rot="16200000">
          <a:off x="1466511" y="293212"/>
          <a:ext cx="2222791" cy="1636366"/>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605" bIns="0" numCol="1" spcCol="1270" anchor="t" anchorCtr="0">
          <a:noAutofit/>
        </a:bodyPr>
        <a:lstStyle/>
        <a:p>
          <a:pPr marL="0" lvl="0" indent="0" algn="l" defTabSz="844550">
            <a:lnSpc>
              <a:spcPct val="90000"/>
            </a:lnSpc>
            <a:spcBef>
              <a:spcPct val="0"/>
            </a:spcBef>
            <a:spcAft>
              <a:spcPct val="35000"/>
            </a:spcAft>
            <a:buNone/>
          </a:pPr>
          <a:r>
            <a:rPr lang="fr-FR" sz="1900" kern="1200" dirty="0">
              <a:solidFill>
                <a:schemeClr val="bg1"/>
              </a:solidFill>
            </a:rPr>
            <a:t>Installation</a:t>
          </a:r>
        </a:p>
        <a:p>
          <a:pPr marL="114300" lvl="1" indent="-114300" algn="l" defTabSz="666750">
            <a:lnSpc>
              <a:spcPct val="90000"/>
            </a:lnSpc>
            <a:spcBef>
              <a:spcPct val="0"/>
            </a:spcBef>
            <a:spcAft>
              <a:spcPct val="15000"/>
            </a:spcAft>
            <a:buChar char="•"/>
          </a:pPr>
          <a:r>
            <a:rPr lang="fr-FR" sz="1500" kern="1200" dirty="0" err="1">
              <a:solidFill>
                <a:schemeClr val="bg1"/>
              </a:solidFill>
            </a:rPr>
            <a:t>json</a:t>
          </a:r>
        </a:p>
        <a:p>
          <a:pPr marL="114300" lvl="1" indent="-114300" algn="l" defTabSz="666750">
            <a:lnSpc>
              <a:spcPct val="90000"/>
            </a:lnSpc>
            <a:spcBef>
              <a:spcPct val="0"/>
            </a:spcBef>
            <a:spcAft>
              <a:spcPct val="15000"/>
            </a:spcAft>
            <a:buChar char="•"/>
          </a:pPr>
          <a:r>
            <a:rPr lang="fr-FR" sz="1500" kern="1200" dirty="0" err="1">
              <a:solidFill>
                <a:schemeClr val="bg1"/>
              </a:solidFill>
            </a:rPr>
            <a:t>php</a:t>
          </a:r>
          <a:r>
            <a:rPr lang="fr-FR" sz="1500" kern="1200" dirty="0">
              <a:solidFill>
                <a:schemeClr val="bg1"/>
              </a:solidFill>
            </a:rPr>
            <a:t> </a:t>
          </a:r>
          <a:r>
            <a:rPr lang="fr-FR" sz="1500" kern="1200" dirty="0" err="1">
              <a:solidFill>
                <a:schemeClr val="bg1"/>
              </a:solidFill>
            </a:rPr>
            <a:t>poo</a:t>
          </a:r>
        </a:p>
        <a:p>
          <a:pPr marL="114300" lvl="1" indent="-114300" algn="l" defTabSz="666750">
            <a:lnSpc>
              <a:spcPct val="90000"/>
            </a:lnSpc>
            <a:spcBef>
              <a:spcPct val="0"/>
            </a:spcBef>
            <a:spcAft>
              <a:spcPct val="15000"/>
            </a:spcAft>
            <a:buChar char="•"/>
          </a:pPr>
          <a:r>
            <a:rPr lang="fr-FR" sz="1500" kern="1200" dirty="0" err="1">
              <a:solidFill>
                <a:schemeClr val="bg1"/>
              </a:solidFill>
            </a:rPr>
            <a:t>php</a:t>
          </a:r>
          <a:r>
            <a:rPr lang="fr-FR" sz="1500" kern="1200" dirty="0">
              <a:solidFill>
                <a:schemeClr val="bg1"/>
              </a:solidFill>
            </a:rPr>
            <a:t> </a:t>
          </a:r>
          <a:r>
            <a:rPr lang="fr-FR" sz="1500" kern="1200" dirty="0" err="1">
              <a:solidFill>
                <a:schemeClr val="bg1"/>
              </a:solidFill>
            </a:rPr>
            <a:t>pdo</a:t>
          </a:r>
          <a:endParaRPr lang="fr-FR" sz="1500" kern="1200" dirty="0">
            <a:solidFill>
              <a:schemeClr val="bg1"/>
            </a:solidFill>
          </a:endParaRPr>
        </a:p>
      </dsp:txBody>
      <dsp:txXfrm rot="5400000">
        <a:off x="1759724" y="444557"/>
        <a:ext cx="1636366" cy="1333675"/>
      </dsp:txXfrm>
    </dsp:sp>
    <dsp:sp modelId="{0DB80D0A-E6C4-4B57-860C-03683D733154}">
      <dsp:nvSpPr>
        <dsp:cNvPr id="0" name=""/>
        <dsp:cNvSpPr/>
      </dsp:nvSpPr>
      <dsp:spPr>
        <a:xfrm rot="16200000">
          <a:off x="3225605" y="293212"/>
          <a:ext cx="2222791" cy="1636366"/>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605" bIns="0" numCol="1" spcCol="1270" anchor="t" anchorCtr="0">
          <a:noAutofit/>
        </a:bodyPr>
        <a:lstStyle/>
        <a:p>
          <a:pPr marL="0" lvl="0" indent="0" algn="l" defTabSz="844550">
            <a:lnSpc>
              <a:spcPct val="90000"/>
            </a:lnSpc>
            <a:spcBef>
              <a:spcPct val="0"/>
            </a:spcBef>
            <a:spcAft>
              <a:spcPct val="35000"/>
            </a:spcAft>
            <a:buNone/>
          </a:pPr>
          <a:r>
            <a:rPr lang="fr-FR" sz="1900" kern="1200" dirty="0">
              <a:solidFill>
                <a:schemeClr val="bg1"/>
              </a:solidFill>
            </a:rPr>
            <a:t>Utilisation</a:t>
          </a:r>
        </a:p>
        <a:p>
          <a:pPr marL="114300" lvl="1" indent="-114300" algn="l" defTabSz="666750">
            <a:lnSpc>
              <a:spcPct val="90000"/>
            </a:lnSpc>
            <a:spcBef>
              <a:spcPct val="0"/>
            </a:spcBef>
            <a:spcAft>
              <a:spcPct val="15000"/>
            </a:spcAft>
            <a:buChar char="•"/>
          </a:pPr>
          <a:r>
            <a:rPr lang="fr-FR" sz="1500" kern="1200" dirty="0">
              <a:solidFill>
                <a:schemeClr val="bg1"/>
              </a:solidFill>
            </a:rPr>
            <a:t>html</a:t>
          </a:r>
        </a:p>
        <a:p>
          <a:pPr marL="114300" lvl="1" indent="-114300" algn="l" defTabSz="666750">
            <a:lnSpc>
              <a:spcPct val="90000"/>
            </a:lnSpc>
            <a:spcBef>
              <a:spcPct val="0"/>
            </a:spcBef>
            <a:spcAft>
              <a:spcPct val="15000"/>
            </a:spcAft>
            <a:buChar char="•"/>
          </a:pPr>
          <a:r>
            <a:rPr lang="fr-FR" sz="1500" kern="1200" dirty="0" err="1">
              <a:solidFill>
                <a:schemeClr val="bg1"/>
              </a:solidFill>
            </a:rPr>
            <a:t>php</a:t>
          </a:r>
          <a:endParaRPr lang="fr-FR" sz="1500" kern="1200" dirty="0">
            <a:solidFill>
              <a:schemeClr val="bg1"/>
            </a:solidFill>
          </a:endParaRPr>
        </a:p>
        <a:p>
          <a:pPr marL="114300" lvl="1" indent="-114300" algn="l" defTabSz="666750">
            <a:lnSpc>
              <a:spcPct val="90000"/>
            </a:lnSpc>
            <a:spcBef>
              <a:spcPct val="0"/>
            </a:spcBef>
            <a:spcAft>
              <a:spcPct val="15000"/>
            </a:spcAft>
            <a:buChar char="•"/>
          </a:pPr>
          <a:r>
            <a:rPr lang="fr-FR" sz="1500" kern="1200" dirty="0">
              <a:solidFill>
                <a:schemeClr val="bg1"/>
              </a:solidFill>
            </a:rPr>
            <a:t>javascript</a:t>
          </a:r>
        </a:p>
      </dsp:txBody>
      <dsp:txXfrm rot="5400000">
        <a:off x="3518818" y="444557"/>
        <a:ext cx="1636366" cy="1333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D51F6-776F-49B3-80E1-C9FC89559160}">
      <dsp:nvSpPr>
        <dsp:cNvPr id="0" name=""/>
        <dsp:cNvSpPr/>
      </dsp:nvSpPr>
      <dsp:spPr>
        <a:xfrm>
          <a:off x="2586932" y="2251"/>
          <a:ext cx="2660246" cy="667211"/>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entury Gothic"/>
              <a:cs typeface="Arial"/>
            </a:rPr>
            <a:t>Configuration de la </a:t>
          </a:r>
          <a:r>
            <a:rPr lang="fr-FR" sz="1300" kern="1200" dirty="0">
              <a:latin typeface="Century Gothic"/>
              <a:cs typeface="Arial"/>
            </a:rPr>
            <a:t>BDD</a:t>
          </a:r>
          <a:br>
            <a:rPr lang="en-US" sz="1300" b="1" i="1" kern="1200" dirty="0">
              <a:latin typeface="Century Gothic"/>
              <a:cs typeface="Arial"/>
            </a:rPr>
          </a:br>
          <a:endParaRPr lang="en-US" sz="1300" b="1" i="1" kern="1200" dirty="0"/>
        </a:p>
      </dsp:txBody>
      <dsp:txXfrm>
        <a:off x="2606474" y="21793"/>
        <a:ext cx="2621162" cy="628127"/>
      </dsp:txXfrm>
    </dsp:sp>
    <dsp:sp modelId="{260E65BC-759C-4B58-B3EB-74938B92922F}">
      <dsp:nvSpPr>
        <dsp:cNvPr id="0" name=""/>
        <dsp:cNvSpPr/>
      </dsp:nvSpPr>
      <dsp:spPr>
        <a:xfrm rot="5400000">
          <a:off x="3791953" y="686143"/>
          <a:ext cx="250204" cy="30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826982" y="711164"/>
        <a:ext cx="180147" cy="175143"/>
      </dsp:txXfrm>
    </dsp:sp>
    <dsp:sp modelId="{76B0D67D-73DF-47E9-AD96-D0A3F78D3A48}">
      <dsp:nvSpPr>
        <dsp:cNvPr id="0" name=""/>
        <dsp:cNvSpPr/>
      </dsp:nvSpPr>
      <dsp:spPr>
        <a:xfrm>
          <a:off x="2586932" y="1003069"/>
          <a:ext cx="2660246" cy="667211"/>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window.location.href</a:t>
          </a:r>
          <a:r>
            <a:rPr lang="en-US" sz="1300" kern="1200" dirty="0"/>
            <a:t> = "BDD/</a:t>
          </a:r>
          <a:r>
            <a:rPr lang="en-US" sz="1300" kern="1200" dirty="0" err="1"/>
            <a:t>dbx.php?json</a:t>
          </a:r>
          <a:r>
            <a:rPr lang="en-US" sz="1300" kern="1200" dirty="0"/>
            <a:t>=" + json;</a:t>
          </a:r>
        </a:p>
      </dsp:txBody>
      <dsp:txXfrm>
        <a:off x="2606474" y="1022611"/>
        <a:ext cx="2621162" cy="628127"/>
      </dsp:txXfrm>
    </dsp:sp>
    <dsp:sp modelId="{28275DF6-79E7-4717-819A-50B299C673C7}">
      <dsp:nvSpPr>
        <dsp:cNvPr id="0" name=""/>
        <dsp:cNvSpPr/>
      </dsp:nvSpPr>
      <dsp:spPr>
        <a:xfrm rot="5400000">
          <a:off x="3791953" y="1686961"/>
          <a:ext cx="250204" cy="30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826982" y="1711982"/>
        <a:ext cx="180147" cy="175143"/>
      </dsp:txXfrm>
    </dsp:sp>
    <dsp:sp modelId="{043311C4-5E85-4FB6-9D2E-BB027CC5D450}">
      <dsp:nvSpPr>
        <dsp:cNvPr id="0" name=""/>
        <dsp:cNvSpPr/>
      </dsp:nvSpPr>
      <dsp:spPr>
        <a:xfrm>
          <a:off x="2586932" y="2003887"/>
          <a:ext cx="2660246" cy="667211"/>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$_GET['json']</a:t>
          </a:r>
        </a:p>
      </dsp:txBody>
      <dsp:txXfrm>
        <a:off x="2606474" y="2023429"/>
        <a:ext cx="2621162" cy="628127"/>
      </dsp:txXfrm>
    </dsp:sp>
    <dsp:sp modelId="{CF20A7F7-DBAA-4D1A-A54D-3C5BF1284601}">
      <dsp:nvSpPr>
        <dsp:cNvPr id="0" name=""/>
        <dsp:cNvSpPr/>
      </dsp:nvSpPr>
      <dsp:spPr>
        <a:xfrm rot="5400000">
          <a:off x="3791953" y="2687779"/>
          <a:ext cx="250204" cy="30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826982" y="2712800"/>
        <a:ext cx="180147" cy="175143"/>
      </dsp:txXfrm>
    </dsp:sp>
    <dsp:sp modelId="{7CCD68CD-366B-448E-9829-27C40086C0C8}">
      <dsp:nvSpPr>
        <dsp:cNvPr id="0" name=""/>
        <dsp:cNvSpPr/>
      </dsp:nvSpPr>
      <dsp:spPr>
        <a:xfrm>
          <a:off x="2586932" y="3004704"/>
          <a:ext cx="2660246" cy="667211"/>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t>
          </a:r>
          <a:r>
            <a:rPr lang="en-US" sz="1300" kern="1200" dirty="0" err="1"/>
            <a:t>fh</a:t>
          </a:r>
          <a:r>
            <a:rPr lang="en-US" sz="1300" kern="1200" dirty="0"/>
            <a:t> = </a:t>
          </a:r>
          <a:r>
            <a:rPr lang="en-US" sz="1300" kern="1200" dirty="0" err="1"/>
            <a:t>fopen</a:t>
          </a:r>
          <a:r>
            <a:rPr lang="en-US" sz="1300" kern="1200" dirty="0"/>
            <a:t>($</a:t>
          </a:r>
          <a:r>
            <a:rPr lang="en-US" sz="1300" kern="1200" dirty="0" err="1"/>
            <a:t>fichierjson</a:t>
          </a:r>
          <a:r>
            <a:rPr lang="en-US" sz="1300" kern="1200" dirty="0"/>
            <a:t>, 'w');</a:t>
          </a:r>
        </a:p>
      </dsp:txBody>
      <dsp:txXfrm>
        <a:off x="2606474" y="3024246"/>
        <a:ext cx="2621162" cy="628127"/>
      </dsp:txXfrm>
    </dsp:sp>
    <dsp:sp modelId="{E61E59C3-532D-4F3C-9C2B-2BA3FF2361C2}">
      <dsp:nvSpPr>
        <dsp:cNvPr id="0" name=""/>
        <dsp:cNvSpPr/>
      </dsp:nvSpPr>
      <dsp:spPr>
        <a:xfrm rot="5400000">
          <a:off x="3791953" y="3688597"/>
          <a:ext cx="250204" cy="30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826982" y="3713618"/>
        <a:ext cx="180147" cy="175143"/>
      </dsp:txXfrm>
    </dsp:sp>
    <dsp:sp modelId="{05418D49-D39E-44FA-AEEA-E9A8A6BE439E}">
      <dsp:nvSpPr>
        <dsp:cNvPr id="0" name=""/>
        <dsp:cNvSpPr/>
      </dsp:nvSpPr>
      <dsp:spPr>
        <a:xfrm>
          <a:off x="2586932" y="4005522"/>
          <a:ext cx="2660246" cy="667211"/>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t>
          </a:r>
          <a:r>
            <a:rPr lang="en-US" sz="1300" kern="1200" dirty="0" err="1"/>
            <a:t>file_json</a:t>
          </a:r>
          <a:r>
            <a:rPr lang="en-US" sz="1300" kern="1200" dirty="0"/>
            <a:t> = </a:t>
          </a:r>
          <a:r>
            <a:rPr lang="en-US" sz="1300" kern="1200" dirty="0" err="1"/>
            <a:t>file_get_contents</a:t>
          </a:r>
          <a:r>
            <a:rPr lang="en-US" sz="1300" kern="1200" dirty="0"/>
            <a:t>("</a:t>
          </a:r>
          <a:r>
            <a:rPr lang="en-US" sz="1300" kern="1200" dirty="0" err="1"/>
            <a:t>jsondb.json</a:t>
          </a:r>
          <a:r>
            <a:rPr lang="en-US" sz="1300" kern="1200" dirty="0"/>
            <a:t>");</a:t>
          </a:r>
        </a:p>
      </dsp:txBody>
      <dsp:txXfrm>
        <a:off x="2606474" y="4025064"/>
        <a:ext cx="2621162" cy="628127"/>
      </dsp:txXfrm>
    </dsp:sp>
    <dsp:sp modelId="{D99BB5DD-9B1D-44A1-BE20-AB4B05CA3C6A}">
      <dsp:nvSpPr>
        <dsp:cNvPr id="0" name=""/>
        <dsp:cNvSpPr/>
      </dsp:nvSpPr>
      <dsp:spPr>
        <a:xfrm rot="5400000">
          <a:off x="3791953" y="4689414"/>
          <a:ext cx="250204" cy="30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826982" y="4714435"/>
        <a:ext cx="180147" cy="175143"/>
      </dsp:txXfrm>
    </dsp:sp>
    <dsp:sp modelId="{24C3098F-BAC4-4344-9FEF-882A16621082}">
      <dsp:nvSpPr>
        <dsp:cNvPr id="0" name=""/>
        <dsp:cNvSpPr/>
      </dsp:nvSpPr>
      <dsp:spPr>
        <a:xfrm>
          <a:off x="2586932" y="5006340"/>
          <a:ext cx="2660246" cy="667211"/>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t>
          </a:r>
          <a:r>
            <a:rPr lang="en-US" sz="1300" kern="1200" dirty="0" err="1"/>
            <a:t>parsed_json</a:t>
          </a:r>
          <a:r>
            <a:rPr lang="en-US" sz="1300" kern="1200" dirty="0"/>
            <a:t> = </a:t>
          </a:r>
          <a:r>
            <a:rPr lang="en-US" sz="1300" kern="1200" dirty="0" err="1"/>
            <a:t>json_decode</a:t>
          </a:r>
          <a:r>
            <a:rPr lang="en-US" sz="1300" kern="1200" dirty="0"/>
            <a:t>($</a:t>
          </a:r>
          <a:r>
            <a:rPr lang="en-US" sz="1300" kern="1200" dirty="0" err="1"/>
            <a:t>file_json</a:t>
          </a:r>
          <a:r>
            <a:rPr lang="en-US" sz="1300" kern="1200" dirty="0"/>
            <a:t>, true);</a:t>
          </a:r>
        </a:p>
      </dsp:txBody>
      <dsp:txXfrm>
        <a:off x="2606474" y="5025882"/>
        <a:ext cx="2621162" cy="6281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4EE90-0D69-48B5-A2D9-8DFC279AB5C0}">
      <dsp:nvSpPr>
        <dsp:cNvPr id="0" name=""/>
        <dsp:cNvSpPr/>
      </dsp:nvSpPr>
      <dsp:spPr>
        <a:xfrm rot="16200000">
          <a:off x="-292582" y="293212"/>
          <a:ext cx="2222791" cy="1636366"/>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605" bIns="0" numCol="1" spcCol="1270" anchor="t" anchorCtr="0">
          <a:noAutofit/>
        </a:bodyPr>
        <a:lstStyle/>
        <a:p>
          <a:pPr marL="0" lvl="0" indent="0" algn="l" defTabSz="844550">
            <a:lnSpc>
              <a:spcPct val="90000"/>
            </a:lnSpc>
            <a:spcBef>
              <a:spcPct val="0"/>
            </a:spcBef>
            <a:spcAft>
              <a:spcPct val="35000"/>
            </a:spcAft>
            <a:buNone/>
          </a:pPr>
          <a:r>
            <a:rPr lang="fr-FR" sz="1900" kern="1200" dirty="0">
              <a:solidFill>
                <a:schemeClr val="bg1"/>
              </a:solidFill>
              <a:latin typeface="Century Gothic"/>
            </a:rPr>
            <a:t>Initialisation</a:t>
          </a:r>
        </a:p>
        <a:p>
          <a:pPr marL="114300" lvl="1" indent="-114300" algn="l" defTabSz="666750">
            <a:lnSpc>
              <a:spcPct val="90000"/>
            </a:lnSpc>
            <a:spcBef>
              <a:spcPct val="0"/>
            </a:spcBef>
            <a:spcAft>
              <a:spcPct val="15000"/>
            </a:spcAft>
            <a:buChar char="•"/>
          </a:pPr>
          <a:r>
            <a:rPr lang="fr-FR" sz="1500" kern="1200" dirty="0">
              <a:solidFill>
                <a:schemeClr val="bg1"/>
              </a:solidFill>
            </a:rPr>
            <a:t>html</a:t>
          </a:r>
        </a:p>
        <a:p>
          <a:pPr marL="114300" lvl="1" indent="-114300" algn="l" defTabSz="666750">
            <a:lnSpc>
              <a:spcPct val="90000"/>
            </a:lnSpc>
            <a:spcBef>
              <a:spcPct val="0"/>
            </a:spcBef>
            <a:spcAft>
              <a:spcPct val="15000"/>
            </a:spcAft>
            <a:buChar char="•"/>
          </a:pPr>
          <a:r>
            <a:rPr lang="fr-FR" sz="1500" kern="1200" dirty="0">
              <a:solidFill>
                <a:schemeClr val="bg1"/>
              </a:solidFill>
            </a:rPr>
            <a:t>javascript</a:t>
          </a:r>
        </a:p>
      </dsp:txBody>
      <dsp:txXfrm rot="5400000">
        <a:off x="631" y="444557"/>
        <a:ext cx="1636366" cy="1333675"/>
      </dsp:txXfrm>
    </dsp:sp>
    <dsp:sp modelId="{E13F0987-A40A-469A-A33C-AE57FE6CDBF0}">
      <dsp:nvSpPr>
        <dsp:cNvPr id="0" name=""/>
        <dsp:cNvSpPr/>
      </dsp:nvSpPr>
      <dsp:spPr>
        <a:xfrm rot="16200000">
          <a:off x="1466511" y="293212"/>
          <a:ext cx="2222791" cy="1636366"/>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605" bIns="0" numCol="1" spcCol="1270" anchor="t" anchorCtr="0">
          <a:noAutofit/>
        </a:bodyPr>
        <a:lstStyle/>
        <a:p>
          <a:pPr marL="0" lvl="0" indent="0" algn="l" defTabSz="844550">
            <a:lnSpc>
              <a:spcPct val="90000"/>
            </a:lnSpc>
            <a:spcBef>
              <a:spcPct val="0"/>
            </a:spcBef>
            <a:spcAft>
              <a:spcPct val="35000"/>
            </a:spcAft>
            <a:buNone/>
          </a:pPr>
          <a:r>
            <a:rPr lang="fr-FR" sz="1900" kern="1200" dirty="0">
              <a:solidFill>
                <a:schemeClr val="bg1"/>
              </a:solidFill>
            </a:rPr>
            <a:t>Installation</a:t>
          </a:r>
        </a:p>
        <a:p>
          <a:pPr marL="114300" lvl="1" indent="-114300" algn="l" defTabSz="666750">
            <a:lnSpc>
              <a:spcPct val="90000"/>
            </a:lnSpc>
            <a:spcBef>
              <a:spcPct val="0"/>
            </a:spcBef>
            <a:spcAft>
              <a:spcPct val="15000"/>
            </a:spcAft>
            <a:buChar char="•"/>
          </a:pPr>
          <a:r>
            <a:rPr lang="fr-FR" sz="1500" kern="1200" dirty="0" err="1">
              <a:solidFill>
                <a:schemeClr val="bg1"/>
              </a:solidFill>
            </a:rPr>
            <a:t>json</a:t>
          </a:r>
        </a:p>
        <a:p>
          <a:pPr marL="114300" lvl="1" indent="-114300" algn="l" defTabSz="666750">
            <a:lnSpc>
              <a:spcPct val="90000"/>
            </a:lnSpc>
            <a:spcBef>
              <a:spcPct val="0"/>
            </a:spcBef>
            <a:spcAft>
              <a:spcPct val="15000"/>
            </a:spcAft>
            <a:buChar char="•"/>
          </a:pPr>
          <a:r>
            <a:rPr lang="fr-FR" sz="1500" kern="1200" dirty="0" err="1">
              <a:solidFill>
                <a:schemeClr val="bg1"/>
              </a:solidFill>
            </a:rPr>
            <a:t>php</a:t>
          </a:r>
          <a:r>
            <a:rPr lang="fr-FR" sz="1500" kern="1200" dirty="0">
              <a:solidFill>
                <a:schemeClr val="bg1"/>
              </a:solidFill>
            </a:rPr>
            <a:t> </a:t>
          </a:r>
          <a:r>
            <a:rPr lang="fr-FR" sz="1500" kern="1200" dirty="0" err="1">
              <a:solidFill>
                <a:schemeClr val="bg1"/>
              </a:solidFill>
            </a:rPr>
            <a:t>poo</a:t>
          </a:r>
        </a:p>
        <a:p>
          <a:pPr marL="114300" lvl="1" indent="-114300" algn="l" defTabSz="666750">
            <a:lnSpc>
              <a:spcPct val="90000"/>
            </a:lnSpc>
            <a:spcBef>
              <a:spcPct val="0"/>
            </a:spcBef>
            <a:spcAft>
              <a:spcPct val="15000"/>
            </a:spcAft>
            <a:buChar char="•"/>
          </a:pPr>
          <a:r>
            <a:rPr lang="fr-FR" sz="1500" kern="1200" dirty="0" err="1">
              <a:solidFill>
                <a:schemeClr val="bg1"/>
              </a:solidFill>
            </a:rPr>
            <a:t>php</a:t>
          </a:r>
          <a:r>
            <a:rPr lang="fr-FR" sz="1500" kern="1200" dirty="0">
              <a:solidFill>
                <a:schemeClr val="bg1"/>
              </a:solidFill>
            </a:rPr>
            <a:t> </a:t>
          </a:r>
          <a:r>
            <a:rPr lang="fr-FR" sz="1500" kern="1200" dirty="0" err="1">
              <a:solidFill>
                <a:schemeClr val="bg1"/>
              </a:solidFill>
            </a:rPr>
            <a:t>pdo</a:t>
          </a:r>
          <a:endParaRPr lang="fr-FR" sz="1500" kern="1200" dirty="0">
            <a:solidFill>
              <a:schemeClr val="bg1"/>
            </a:solidFill>
          </a:endParaRPr>
        </a:p>
      </dsp:txBody>
      <dsp:txXfrm rot="5400000">
        <a:off x="1759724" y="444557"/>
        <a:ext cx="1636366" cy="1333675"/>
      </dsp:txXfrm>
    </dsp:sp>
    <dsp:sp modelId="{0DB80D0A-E6C4-4B57-860C-03683D733154}">
      <dsp:nvSpPr>
        <dsp:cNvPr id="0" name=""/>
        <dsp:cNvSpPr/>
      </dsp:nvSpPr>
      <dsp:spPr>
        <a:xfrm rot="16200000">
          <a:off x="3225605" y="293212"/>
          <a:ext cx="2222791" cy="1636366"/>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605" bIns="0" numCol="1" spcCol="1270" anchor="t" anchorCtr="0">
          <a:noAutofit/>
        </a:bodyPr>
        <a:lstStyle/>
        <a:p>
          <a:pPr marL="0" lvl="0" indent="0" algn="l" defTabSz="844550">
            <a:lnSpc>
              <a:spcPct val="90000"/>
            </a:lnSpc>
            <a:spcBef>
              <a:spcPct val="0"/>
            </a:spcBef>
            <a:spcAft>
              <a:spcPct val="35000"/>
            </a:spcAft>
            <a:buNone/>
          </a:pPr>
          <a:r>
            <a:rPr lang="fr-FR" sz="1900" kern="1200" dirty="0">
              <a:solidFill>
                <a:schemeClr val="bg1"/>
              </a:solidFill>
            </a:rPr>
            <a:t>Utilisation</a:t>
          </a:r>
        </a:p>
        <a:p>
          <a:pPr marL="114300" lvl="1" indent="-114300" algn="l" defTabSz="666750">
            <a:lnSpc>
              <a:spcPct val="90000"/>
            </a:lnSpc>
            <a:spcBef>
              <a:spcPct val="0"/>
            </a:spcBef>
            <a:spcAft>
              <a:spcPct val="15000"/>
            </a:spcAft>
            <a:buChar char="•"/>
          </a:pPr>
          <a:r>
            <a:rPr lang="fr-FR" sz="1500" kern="1200" dirty="0">
              <a:solidFill>
                <a:schemeClr val="bg1"/>
              </a:solidFill>
            </a:rPr>
            <a:t>html</a:t>
          </a:r>
        </a:p>
        <a:p>
          <a:pPr marL="114300" lvl="1" indent="-114300" algn="l" defTabSz="666750">
            <a:lnSpc>
              <a:spcPct val="90000"/>
            </a:lnSpc>
            <a:spcBef>
              <a:spcPct val="0"/>
            </a:spcBef>
            <a:spcAft>
              <a:spcPct val="15000"/>
            </a:spcAft>
            <a:buChar char="•"/>
          </a:pPr>
          <a:r>
            <a:rPr lang="fr-FR" sz="1500" kern="1200" dirty="0" err="1">
              <a:solidFill>
                <a:schemeClr val="bg1"/>
              </a:solidFill>
            </a:rPr>
            <a:t>php</a:t>
          </a:r>
          <a:endParaRPr lang="fr-FR" sz="1500" kern="1200" dirty="0">
            <a:solidFill>
              <a:schemeClr val="bg1"/>
            </a:solidFill>
          </a:endParaRPr>
        </a:p>
        <a:p>
          <a:pPr marL="114300" lvl="1" indent="-114300" algn="l" defTabSz="666750">
            <a:lnSpc>
              <a:spcPct val="90000"/>
            </a:lnSpc>
            <a:spcBef>
              <a:spcPct val="0"/>
            </a:spcBef>
            <a:spcAft>
              <a:spcPct val="15000"/>
            </a:spcAft>
            <a:buChar char="•"/>
          </a:pPr>
          <a:r>
            <a:rPr lang="fr-FR" sz="1500" kern="1200" dirty="0">
              <a:solidFill>
                <a:schemeClr val="bg1"/>
              </a:solidFill>
            </a:rPr>
            <a:t>javascript</a:t>
          </a:r>
        </a:p>
      </dsp:txBody>
      <dsp:txXfrm rot="5400000">
        <a:off x="3518818" y="444557"/>
        <a:ext cx="1636366" cy="1333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D51F6-776F-49B3-80E1-C9FC89559160}">
      <dsp:nvSpPr>
        <dsp:cNvPr id="0" name=""/>
        <dsp:cNvSpPr/>
      </dsp:nvSpPr>
      <dsp:spPr>
        <a:xfrm>
          <a:off x="3065489" y="750"/>
          <a:ext cx="2247416" cy="615039"/>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err="1">
              <a:latin typeface="Century Gothic"/>
              <a:cs typeface="Arial"/>
            </a:rPr>
            <a:t>Création</a:t>
          </a:r>
          <a:r>
            <a:rPr lang="en-US" sz="800" b="1" i="1" kern="1200" dirty="0">
              <a:latin typeface="Century Gothic"/>
              <a:cs typeface="Arial"/>
            </a:rPr>
            <a:t> BDD</a:t>
          </a:r>
        </a:p>
      </dsp:txBody>
      <dsp:txXfrm>
        <a:off x="3083503" y="18764"/>
        <a:ext cx="2211388" cy="579011"/>
      </dsp:txXfrm>
    </dsp:sp>
    <dsp:sp modelId="{260E65BC-759C-4B58-B3EB-74938B92922F}">
      <dsp:nvSpPr>
        <dsp:cNvPr id="0" name=""/>
        <dsp:cNvSpPr/>
      </dsp:nvSpPr>
      <dsp:spPr>
        <a:xfrm rot="5400000">
          <a:off x="4073878" y="631166"/>
          <a:ext cx="230639" cy="2767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106167" y="654230"/>
        <a:ext cx="166061" cy="161447"/>
      </dsp:txXfrm>
    </dsp:sp>
    <dsp:sp modelId="{B739A53B-6317-4C59-A054-CB4010CB8161}">
      <dsp:nvSpPr>
        <dsp:cNvPr id="0" name=""/>
        <dsp:cNvSpPr/>
      </dsp:nvSpPr>
      <dsp:spPr>
        <a:xfrm>
          <a:off x="3065489" y="923310"/>
          <a:ext cx="2247416" cy="615039"/>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Century Gothic"/>
              <a:cs typeface="Arial"/>
            </a:rPr>
            <a:t>$</a:t>
          </a:r>
          <a:r>
            <a:rPr lang="en-US" sz="800" kern="1200" dirty="0" err="1">
              <a:latin typeface="Century Gothic"/>
              <a:cs typeface="Arial"/>
            </a:rPr>
            <a:t>servername</a:t>
          </a:r>
          <a:r>
            <a:rPr lang="en-US" sz="800" kern="1200" dirty="0">
              <a:latin typeface="Century Gothic"/>
              <a:cs typeface="Arial"/>
            </a:rPr>
            <a:t> = $</a:t>
          </a:r>
          <a:r>
            <a:rPr lang="en-US" sz="800" kern="1200" dirty="0" err="1">
              <a:latin typeface="Century Gothic"/>
              <a:cs typeface="Arial"/>
            </a:rPr>
            <a:t>parsed_json</a:t>
          </a:r>
          <a:r>
            <a:rPr lang="en-US" sz="800" kern="1200" dirty="0">
              <a:latin typeface="Century Gothic"/>
              <a:cs typeface="Arial"/>
            </a:rPr>
            <a:t>['</a:t>
          </a:r>
          <a:r>
            <a:rPr lang="en-US" sz="800" kern="1200" dirty="0" err="1">
              <a:latin typeface="Century Gothic"/>
              <a:cs typeface="Arial"/>
            </a:rPr>
            <a:t>servername</a:t>
          </a:r>
          <a:r>
            <a:rPr lang="en-US" sz="800" kern="1200" dirty="0">
              <a:latin typeface="Century Gothic"/>
              <a:cs typeface="Arial"/>
            </a:rPr>
            <a:t>'];</a:t>
          </a:r>
        </a:p>
      </dsp:txBody>
      <dsp:txXfrm>
        <a:off x="3083503" y="941324"/>
        <a:ext cx="2211388" cy="579011"/>
      </dsp:txXfrm>
    </dsp:sp>
    <dsp:sp modelId="{BF240DA3-5C78-4EE4-AC74-122B6C3BFD12}">
      <dsp:nvSpPr>
        <dsp:cNvPr id="0" name=""/>
        <dsp:cNvSpPr/>
      </dsp:nvSpPr>
      <dsp:spPr>
        <a:xfrm rot="5400000">
          <a:off x="4073878" y="1553725"/>
          <a:ext cx="230639" cy="2767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106167" y="1576789"/>
        <a:ext cx="166061" cy="161447"/>
      </dsp:txXfrm>
    </dsp:sp>
    <dsp:sp modelId="{DC25BBB9-7AA8-4F0A-8D11-A702E9BBE319}">
      <dsp:nvSpPr>
        <dsp:cNvPr id="0" name=""/>
        <dsp:cNvSpPr/>
      </dsp:nvSpPr>
      <dsp:spPr>
        <a:xfrm>
          <a:off x="3065489" y="1845869"/>
          <a:ext cx="2247416" cy="615039"/>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cs typeface="Arial"/>
            </a:rPr>
            <a:t>$</a:t>
          </a:r>
          <a:r>
            <a:rPr lang="en-US" sz="800" kern="1200" dirty="0" err="1">
              <a:cs typeface="Arial"/>
            </a:rPr>
            <a:t>sql</a:t>
          </a:r>
          <a:r>
            <a:rPr lang="en-US" sz="800" kern="1200" dirty="0">
              <a:cs typeface="Arial"/>
            </a:rPr>
            <a:t> = "CREATE DATABASE IF NOT EXISTS $</a:t>
          </a:r>
          <a:r>
            <a:rPr lang="en-US" sz="800" kern="1200" dirty="0" err="1">
              <a:cs typeface="Arial"/>
            </a:rPr>
            <a:t>dbname</a:t>
          </a:r>
          <a:r>
            <a:rPr lang="en-US" sz="800" kern="1200" dirty="0">
              <a:cs typeface="Arial"/>
            </a:rPr>
            <a:t>";</a:t>
          </a:r>
        </a:p>
      </dsp:txBody>
      <dsp:txXfrm>
        <a:off x="3083503" y="1863883"/>
        <a:ext cx="2211388" cy="579011"/>
      </dsp:txXfrm>
    </dsp:sp>
    <dsp:sp modelId="{6D2E5AD5-4F01-4579-8A20-B37E77186DFC}">
      <dsp:nvSpPr>
        <dsp:cNvPr id="0" name=""/>
        <dsp:cNvSpPr/>
      </dsp:nvSpPr>
      <dsp:spPr>
        <a:xfrm rot="5400000">
          <a:off x="4073878" y="2476284"/>
          <a:ext cx="230639" cy="2767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106167" y="2499348"/>
        <a:ext cx="166061" cy="161447"/>
      </dsp:txXfrm>
    </dsp:sp>
    <dsp:sp modelId="{FF771FCA-938D-42C6-887C-19A0503D480A}">
      <dsp:nvSpPr>
        <dsp:cNvPr id="0" name=""/>
        <dsp:cNvSpPr/>
      </dsp:nvSpPr>
      <dsp:spPr>
        <a:xfrm>
          <a:off x="3065489" y="2768428"/>
          <a:ext cx="2247416" cy="615039"/>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cs typeface="Arial"/>
            </a:rPr>
            <a:t>Validation</a:t>
          </a:r>
        </a:p>
      </dsp:txBody>
      <dsp:txXfrm>
        <a:off x="3083503" y="2786442"/>
        <a:ext cx="2211388" cy="579011"/>
      </dsp:txXfrm>
    </dsp:sp>
    <dsp:sp modelId="{5AB9833E-8063-4AE9-B20F-353B59863C35}">
      <dsp:nvSpPr>
        <dsp:cNvPr id="0" name=""/>
        <dsp:cNvSpPr/>
      </dsp:nvSpPr>
      <dsp:spPr>
        <a:xfrm rot="5400000">
          <a:off x="4073878" y="3398843"/>
          <a:ext cx="230639" cy="2767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106167" y="3421907"/>
        <a:ext cx="166061" cy="161447"/>
      </dsp:txXfrm>
    </dsp:sp>
    <dsp:sp modelId="{E2A4BE16-B0CE-4DE8-AADC-63DF9B0B5B31}">
      <dsp:nvSpPr>
        <dsp:cNvPr id="0" name=""/>
        <dsp:cNvSpPr/>
      </dsp:nvSpPr>
      <dsp:spPr>
        <a:xfrm>
          <a:off x="3065489" y="3690987"/>
          <a:ext cx="2247416" cy="615039"/>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cs typeface="Arial"/>
            </a:rPr>
            <a:t>if (</a:t>
          </a:r>
          <a:r>
            <a:rPr lang="en-US" sz="800" kern="1200" dirty="0" err="1">
              <a:cs typeface="Arial"/>
            </a:rPr>
            <a:t>isset</a:t>
          </a:r>
          <a:r>
            <a:rPr lang="en-US" sz="800" kern="1200" dirty="0">
              <a:cs typeface="Arial"/>
            </a:rPr>
            <a:t>($_POST['validate'])){</a:t>
          </a:r>
        </a:p>
      </dsp:txBody>
      <dsp:txXfrm>
        <a:off x="3083503" y="3709001"/>
        <a:ext cx="2211388" cy="579011"/>
      </dsp:txXfrm>
    </dsp:sp>
    <dsp:sp modelId="{E754DF99-2AA3-4D4D-B89B-ED75BB4E4B40}">
      <dsp:nvSpPr>
        <dsp:cNvPr id="0" name=""/>
        <dsp:cNvSpPr/>
      </dsp:nvSpPr>
      <dsp:spPr>
        <a:xfrm rot="5400000">
          <a:off x="4073878" y="4321402"/>
          <a:ext cx="230639" cy="2767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106167" y="4344466"/>
        <a:ext cx="166061" cy="161447"/>
      </dsp:txXfrm>
    </dsp:sp>
    <dsp:sp modelId="{76B0D67D-73DF-47E9-AD96-D0A3F78D3A48}">
      <dsp:nvSpPr>
        <dsp:cNvPr id="0" name=""/>
        <dsp:cNvSpPr/>
      </dsp:nvSpPr>
      <dsp:spPr>
        <a:xfrm>
          <a:off x="3065489" y="4613546"/>
          <a:ext cx="2247416" cy="615039"/>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err="1"/>
            <a:t>Enregistrement</a:t>
          </a:r>
          <a:r>
            <a:rPr lang="en-US" sz="800" b="1" kern="1200" dirty="0"/>
            <a:t> / </a:t>
          </a:r>
          <a:r>
            <a:rPr lang="en-US" sz="800" b="1" kern="1200" dirty="0" err="1"/>
            <a:t>Connexion</a:t>
          </a:r>
        </a:p>
      </dsp:txBody>
      <dsp:txXfrm>
        <a:off x="3083503" y="4631560"/>
        <a:ext cx="2211388" cy="579011"/>
      </dsp:txXfrm>
    </dsp:sp>
    <dsp:sp modelId="{94DD93F7-9D9A-4CBC-AB9C-77550C5E12A9}">
      <dsp:nvSpPr>
        <dsp:cNvPr id="0" name=""/>
        <dsp:cNvSpPr/>
      </dsp:nvSpPr>
      <dsp:spPr>
        <a:xfrm rot="5400000">
          <a:off x="4073878" y="5243961"/>
          <a:ext cx="230639" cy="2767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106167" y="5267025"/>
        <a:ext cx="166061" cy="161447"/>
      </dsp:txXfrm>
    </dsp:sp>
    <dsp:sp modelId="{C4082BEB-2401-4C97-9C02-5D8FB0DD655D}">
      <dsp:nvSpPr>
        <dsp:cNvPr id="0" name=""/>
        <dsp:cNvSpPr/>
      </dsp:nvSpPr>
      <dsp:spPr>
        <a:xfrm>
          <a:off x="3065489" y="5536105"/>
          <a:ext cx="2247416" cy="615039"/>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&lt;form action="&lt;?php echo </a:t>
          </a:r>
          <a:r>
            <a:rPr lang="en-US" sz="800" kern="1200" dirty="0" err="1"/>
            <a:t>htmlspecialchars</a:t>
          </a:r>
          <a:r>
            <a:rPr lang="en-US" sz="800" kern="1200" dirty="0"/>
            <a:t>($_SERVER["PHP_SELF"]);?&gt;" method="POST"&gt;</a:t>
          </a:r>
        </a:p>
      </dsp:txBody>
      <dsp:txXfrm>
        <a:off x="3083503" y="5554119"/>
        <a:ext cx="2211388" cy="5790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4EE90-0D69-48B5-A2D9-8DFC279AB5C0}">
      <dsp:nvSpPr>
        <dsp:cNvPr id="0" name=""/>
        <dsp:cNvSpPr/>
      </dsp:nvSpPr>
      <dsp:spPr>
        <a:xfrm rot="16200000">
          <a:off x="-292582" y="293212"/>
          <a:ext cx="2222791" cy="1636366"/>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605" bIns="0" numCol="1" spcCol="1270" anchor="t" anchorCtr="0">
          <a:noAutofit/>
        </a:bodyPr>
        <a:lstStyle/>
        <a:p>
          <a:pPr marL="0" lvl="0" indent="0" algn="l" defTabSz="844550">
            <a:lnSpc>
              <a:spcPct val="90000"/>
            </a:lnSpc>
            <a:spcBef>
              <a:spcPct val="0"/>
            </a:spcBef>
            <a:spcAft>
              <a:spcPct val="35000"/>
            </a:spcAft>
            <a:buNone/>
          </a:pPr>
          <a:r>
            <a:rPr lang="fr-FR" sz="1900" kern="1200" dirty="0">
              <a:solidFill>
                <a:schemeClr val="bg1"/>
              </a:solidFill>
              <a:latin typeface="Century Gothic"/>
            </a:rPr>
            <a:t>Initialisation</a:t>
          </a:r>
        </a:p>
        <a:p>
          <a:pPr marL="114300" lvl="1" indent="-114300" algn="l" defTabSz="666750">
            <a:lnSpc>
              <a:spcPct val="90000"/>
            </a:lnSpc>
            <a:spcBef>
              <a:spcPct val="0"/>
            </a:spcBef>
            <a:spcAft>
              <a:spcPct val="15000"/>
            </a:spcAft>
            <a:buChar char="•"/>
          </a:pPr>
          <a:r>
            <a:rPr lang="fr-FR" sz="1500" kern="1200" dirty="0">
              <a:solidFill>
                <a:schemeClr val="bg1"/>
              </a:solidFill>
            </a:rPr>
            <a:t>html</a:t>
          </a:r>
        </a:p>
        <a:p>
          <a:pPr marL="114300" lvl="1" indent="-114300" algn="l" defTabSz="666750">
            <a:lnSpc>
              <a:spcPct val="90000"/>
            </a:lnSpc>
            <a:spcBef>
              <a:spcPct val="0"/>
            </a:spcBef>
            <a:spcAft>
              <a:spcPct val="15000"/>
            </a:spcAft>
            <a:buChar char="•"/>
          </a:pPr>
          <a:r>
            <a:rPr lang="fr-FR" sz="1500" kern="1200" dirty="0">
              <a:solidFill>
                <a:schemeClr val="bg1"/>
              </a:solidFill>
            </a:rPr>
            <a:t>javascript</a:t>
          </a:r>
        </a:p>
      </dsp:txBody>
      <dsp:txXfrm rot="5400000">
        <a:off x="631" y="444557"/>
        <a:ext cx="1636366" cy="1333675"/>
      </dsp:txXfrm>
    </dsp:sp>
    <dsp:sp modelId="{E13F0987-A40A-469A-A33C-AE57FE6CDBF0}">
      <dsp:nvSpPr>
        <dsp:cNvPr id="0" name=""/>
        <dsp:cNvSpPr/>
      </dsp:nvSpPr>
      <dsp:spPr>
        <a:xfrm rot="16200000">
          <a:off x="1466511" y="293212"/>
          <a:ext cx="2222791" cy="1636366"/>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605" bIns="0" numCol="1" spcCol="1270" anchor="t" anchorCtr="0">
          <a:noAutofit/>
        </a:bodyPr>
        <a:lstStyle/>
        <a:p>
          <a:pPr marL="0" lvl="0" indent="0" algn="l" defTabSz="844550">
            <a:lnSpc>
              <a:spcPct val="90000"/>
            </a:lnSpc>
            <a:spcBef>
              <a:spcPct val="0"/>
            </a:spcBef>
            <a:spcAft>
              <a:spcPct val="35000"/>
            </a:spcAft>
            <a:buNone/>
          </a:pPr>
          <a:r>
            <a:rPr lang="fr-FR" sz="1900" kern="1200" dirty="0">
              <a:solidFill>
                <a:schemeClr val="bg1"/>
              </a:solidFill>
            </a:rPr>
            <a:t>Installation</a:t>
          </a:r>
        </a:p>
        <a:p>
          <a:pPr marL="114300" lvl="1" indent="-114300" algn="l" defTabSz="666750">
            <a:lnSpc>
              <a:spcPct val="90000"/>
            </a:lnSpc>
            <a:spcBef>
              <a:spcPct val="0"/>
            </a:spcBef>
            <a:spcAft>
              <a:spcPct val="15000"/>
            </a:spcAft>
            <a:buChar char="•"/>
          </a:pPr>
          <a:r>
            <a:rPr lang="fr-FR" sz="1500" kern="1200" dirty="0" err="1">
              <a:solidFill>
                <a:schemeClr val="bg1"/>
              </a:solidFill>
            </a:rPr>
            <a:t>json</a:t>
          </a:r>
        </a:p>
        <a:p>
          <a:pPr marL="114300" lvl="1" indent="-114300" algn="l" defTabSz="666750">
            <a:lnSpc>
              <a:spcPct val="90000"/>
            </a:lnSpc>
            <a:spcBef>
              <a:spcPct val="0"/>
            </a:spcBef>
            <a:spcAft>
              <a:spcPct val="15000"/>
            </a:spcAft>
            <a:buChar char="•"/>
          </a:pPr>
          <a:r>
            <a:rPr lang="fr-FR" sz="1500" kern="1200" dirty="0" err="1">
              <a:solidFill>
                <a:schemeClr val="bg1"/>
              </a:solidFill>
            </a:rPr>
            <a:t>php</a:t>
          </a:r>
          <a:r>
            <a:rPr lang="fr-FR" sz="1500" kern="1200" dirty="0">
              <a:solidFill>
                <a:schemeClr val="bg1"/>
              </a:solidFill>
            </a:rPr>
            <a:t> </a:t>
          </a:r>
          <a:r>
            <a:rPr lang="fr-FR" sz="1500" kern="1200" dirty="0" err="1">
              <a:solidFill>
                <a:schemeClr val="bg1"/>
              </a:solidFill>
            </a:rPr>
            <a:t>poo</a:t>
          </a:r>
        </a:p>
        <a:p>
          <a:pPr marL="114300" lvl="1" indent="-114300" algn="l" defTabSz="666750">
            <a:lnSpc>
              <a:spcPct val="90000"/>
            </a:lnSpc>
            <a:spcBef>
              <a:spcPct val="0"/>
            </a:spcBef>
            <a:spcAft>
              <a:spcPct val="15000"/>
            </a:spcAft>
            <a:buChar char="•"/>
          </a:pPr>
          <a:r>
            <a:rPr lang="fr-FR" sz="1500" kern="1200" dirty="0" err="1">
              <a:solidFill>
                <a:schemeClr val="bg1"/>
              </a:solidFill>
            </a:rPr>
            <a:t>php</a:t>
          </a:r>
          <a:r>
            <a:rPr lang="fr-FR" sz="1500" kern="1200" dirty="0">
              <a:solidFill>
                <a:schemeClr val="bg1"/>
              </a:solidFill>
            </a:rPr>
            <a:t> </a:t>
          </a:r>
          <a:r>
            <a:rPr lang="fr-FR" sz="1500" kern="1200" dirty="0" err="1">
              <a:solidFill>
                <a:schemeClr val="bg1"/>
              </a:solidFill>
            </a:rPr>
            <a:t>pdo</a:t>
          </a:r>
          <a:endParaRPr lang="fr-FR" sz="1500" kern="1200" dirty="0">
            <a:solidFill>
              <a:schemeClr val="bg1"/>
            </a:solidFill>
          </a:endParaRPr>
        </a:p>
      </dsp:txBody>
      <dsp:txXfrm rot="5400000">
        <a:off x="1759724" y="444557"/>
        <a:ext cx="1636366" cy="1333675"/>
      </dsp:txXfrm>
    </dsp:sp>
    <dsp:sp modelId="{0DB80D0A-E6C4-4B57-860C-03683D733154}">
      <dsp:nvSpPr>
        <dsp:cNvPr id="0" name=""/>
        <dsp:cNvSpPr/>
      </dsp:nvSpPr>
      <dsp:spPr>
        <a:xfrm rot="16200000">
          <a:off x="3225605" y="293212"/>
          <a:ext cx="2222791" cy="1636366"/>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605" bIns="0" numCol="1" spcCol="1270" anchor="t" anchorCtr="0">
          <a:noAutofit/>
        </a:bodyPr>
        <a:lstStyle/>
        <a:p>
          <a:pPr marL="0" lvl="0" indent="0" algn="l" defTabSz="844550">
            <a:lnSpc>
              <a:spcPct val="90000"/>
            </a:lnSpc>
            <a:spcBef>
              <a:spcPct val="0"/>
            </a:spcBef>
            <a:spcAft>
              <a:spcPct val="35000"/>
            </a:spcAft>
            <a:buNone/>
          </a:pPr>
          <a:r>
            <a:rPr lang="fr-FR" sz="1900" kern="1200" dirty="0">
              <a:solidFill>
                <a:schemeClr val="bg1"/>
              </a:solidFill>
            </a:rPr>
            <a:t>Utilisation</a:t>
          </a:r>
        </a:p>
        <a:p>
          <a:pPr marL="114300" lvl="1" indent="-114300" algn="l" defTabSz="666750">
            <a:lnSpc>
              <a:spcPct val="90000"/>
            </a:lnSpc>
            <a:spcBef>
              <a:spcPct val="0"/>
            </a:spcBef>
            <a:spcAft>
              <a:spcPct val="15000"/>
            </a:spcAft>
            <a:buChar char="•"/>
          </a:pPr>
          <a:r>
            <a:rPr lang="fr-FR" sz="1500" kern="1200" dirty="0">
              <a:solidFill>
                <a:schemeClr val="bg1"/>
              </a:solidFill>
            </a:rPr>
            <a:t>html</a:t>
          </a:r>
        </a:p>
        <a:p>
          <a:pPr marL="114300" lvl="1" indent="-114300" algn="l" defTabSz="666750">
            <a:lnSpc>
              <a:spcPct val="90000"/>
            </a:lnSpc>
            <a:spcBef>
              <a:spcPct val="0"/>
            </a:spcBef>
            <a:spcAft>
              <a:spcPct val="15000"/>
            </a:spcAft>
            <a:buChar char="•"/>
          </a:pPr>
          <a:r>
            <a:rPr lang="fr-FR" sz="1500" kern="1200" dirty="0" err="1">
              <a:solidFill>
                <a:schemeClr val="bg1"/>
              </a:solidFill>
            </a:rPr>
            <a:t>php</a:t>
          </a:r>
          <a:endParaRPr lang="fr-FR" sz="1500" kern="1200" dirty="0">
            <a:solidFill>
              <a:schemeClr val="bg1"/>
            </a:solidFill>
          </a:endParaRPr>
        </a:p>
        <a:p>
          <a:pPr marL="114300" lvl="1" indent="-114300" algn="l" defTabSz="666750">
            <a:lnSpc>
              <a:spcPct val="90000"/>
            </a:lnSpc>
            <a:spcBef>
              <a:spcPct val="0"/>
            </a:spcBef>
            <a:spcAft>
              <a:spcPct val="15000"/>
            </a:spcAft>
            <a:buChar char="•"/>
          </a:pPr>
          <a:r>
            <a:rPr lang="fr-FR" sz="1500" kern="1200" dirty="0">
              <a:solidFill>
                <a:schemeClr val="bg1"/>
              </a:solidFill>
            </a:rPr>
            <a:t>javascript</a:t>
          </a:r>
        </a:p>
      </dsp:txBody>
      <dsp:txXfrm rot="5400000">
        <a:off x="3518818" y="444557"/>
        <a:ext cx="1636366" cy="1333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D51F6-776F-49B3-80E1-C9FC89559160}">
      <dsp:nvSpPr>
        <dsp:cNvPr id="0" name=""/>
        <dsp:cNvSpPr/>
      </dsp:nvSpPr>
      <dsp:spPr>
        <a:xfrm>
          <a:off x="2559697" y="2437"/>
          <a:ext cx="2714715" cy="722325"/>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latin typeface="Century Gothic"/>
              <a:cs typeface="Arial"/>
            </a:rPr>
            <a:t>Capture du flux </a:t>
          </a:r>
          <a:r>
            <a:rPr lang="en-US" sz="800" b="1" kern="1200" dirty="0" err="1">
              <a:latin typeface="Century Gothic"/>
              <a:cs typeface="Arial"/>
            </a:rPr>
            <a:t>vidéo</a:t>
          </a:r>
          <a:endParaRPr lang="en-US" sz="800" b="1" kern="1200" dirty="0">
            <a:latin typeface="Century Gothic"/>
            <a:cs typeface="Arial"/>
          </a:endParaRPr>
        </a:p>
      </dsp:txBody>
      <dsp:txXfrm>
        <a:off x="2580853" y="23593"/>
        <a:ext cx="2672403" cy="680013"/>
      </dsp:txXfrm>
    </dsp:sp>
    <dsp:sp modelId="{260E65BC-759C-4B58-B3EB-74938B92922F}">
      <dsp:nvSpPr>
        <dsp:cNvPr id="0" name=""/>
        <dsp:cNvSpPr/>
      </dsp:nvSpPr>
      <dsp:spPr>
        <a:xfrm rot="5400000">
          <a:off x="3781619" y="742820"/>
          <a:ext cx="270871" cy="325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3819541" y="769908"/>
        <a:ext cx="195028" cy="189610"/>
      </dsp:txXfrm>
    </dsp:sp>
    <dsp:sp modelId="{6C6BDB66-FFB9-47E9-BD77-4BB5ACADB882}">
      <dsp:nvSpPr>
        <dsp:cNvPr id="0" name=""/>
        <dsp:cNvSpPr/>
      </dsp:nvSpPr>
      <dsp:spPr>
        <a:xfrm>
          <a:off x="2559697" y="1085925"/>
          <a:ext cx="2714715" cy="722325"/>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latin typeface="Century Gothic"/>
              <a:cs typeface="Arial"/>
            </a:rPr>
            <a:t>onClick</a:t>
          </a:r>
          <a:r>
            <a:rPr lang="en-US" sz="800" kern="1200" dirty="0">
              <a:latin typeface="Century Gothic"/>
              <a:cs typeface="Arial"/>
            </a:rPr>
            <a:t>="</a:t>
          </a:r>
          <a:r>
            <a:rPr lang="en-US" sz="800" kern="1200" dirty="0" err="1">
              <a:latin typeface="Century Gothic"/>
              <a:cs typeface="Arial"/>
            </a:rPr>
            <a:t>take_snapshot</a:t>
          </a:r>
          <a:r>
            <a:rPr lang="en-US" sz="800" kern="1200" dirty="0">
              <a:latin typeface="Century Gothic"/>
              <a:cs typeface="Arial"/>
            </a:rPr>
            <a:t>()"</a:t>
          </a:r>
        </a:p>
      </dsp:txBody>
      <dsp:txXfrm>
        <a:off x="2580853" y="1107081"/>
        <a:ext cx="2672403" cy="680013"/>
      </dsp:txXfrm>
    </dsp:sp>
    <dsp:sp modelId="{45DFEE9C-9A44-4A4E-A175-E8B8E40B0650}">
      <dsp:nvSpPr>
        <dsp:cNvPr id="0" name=""/>
        <dsp:cNvSpPr/>
      </dsp:nvSpPr>
      <dsp:spPr>
        <a:xfrm rot="5400000">
          <a:off x="3781619" y="1826308"/>
          <a:ext cx="270871" cy="325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3819541" y="1853396"/>
        <a:ext cx="195028" cy="189610"/>
      </dsp:txXfrm>
    </dsp:sp>
    <dsp:sp modelId="{0E873388-8E30-4184-BDF9-7331DB760A1C}">
      <dsp:nvSpPr>
        <dsp:cNvPr id="0" name=""/>
        <dsp:cNvSpPr/>
      </dsp:nvSpPr>
      <dsp:spPr>
        <a:xfrm>
          <a:off x="2559697" y="2169413"/>
          <a:ext cx="2714715" cy="722325"/>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latin typeface="Century Gothic"/>
              <a:cs typeface="Arial"/>
            </a:rPr>
            <a:t>Canvas</a:t>
          </a:r>
        </a:p>
      </dsp:txBody>
      <dsp:txXfrm>
        <a:off x="2580853" y="2190569"/>
        <a:ext cx="2672403" cy="680013"/>
      </dsp:txXfrm>
    </dsp:sp>
    <dsp:sp modelId="{AAD2C60F-C036-4364-871A-F9592673C0B0}">
      <dsp:nvSpPr>
        <dsp:cNvPr id="0" name=""/>
        <dsp:cNvSpPr/>
      </dsp:nvSpPr>
      <dsp:spPr>
        <a:xfrm rot="5400000">
          <a:off x="3781619" y="2909796"/>
          <a:ext cx="270871" cy="325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3819541" y="2936884"/>
        <a:ext cx="195028" cy="189610"/>
      </dsp:txXfrm>
    </dsp:sp>
    <dsp:sp modelId="{5EAF7DF6-7A80-404E-A430-5E0B73395B96}">
      <dsp:nvSpPr>
        <dsp:cNvPr id="0" name=""/>
        <dsp:cNvSpPr/>
      </dsp:nvSpPr>
      <dsp:spPr>
        <a:xfrm>
          <a:off x="2559697" y="3252900"/>
          <a:ext cx="2714715" cy="722325"/>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Century Gothic"/>
              <a:cs typeface="Arial"/>
            </a:rPr>
            <a:t>&lt;div class="canvas-container" data-floorplan="../upload/&lt;?php echo $</a:t>
          </a:r>
          <a:r>
            <a:rPr lang="en-US" sz="800" kern="1200" dirty="0" err="1">
              <a:latin typeface="Century Gothic"/>
              <a:cs typeface="Arial"/>
            </a:rPr>
            <a:t>fileName</a:t>
          </a:r>
          <a:r>
            <a:rPr lang="en-US" sz="800" kern="1200" dirty="0">
              <a:latin typeface="Century Gothic"/>
              <a:cs typeface="Arial"/>
            </a:rPr>
            <a:t> ?&gt;"&gt;</a:t>
          </a:r>
        </a:p>
      </dsp:txBody>
      <dsp:txXfrm>
        <a:off x="2580853" y="3274056"/>
        <a:ext cx="2672403" cy="680013"/>
      </dsp:txXfrm>
    </dsp:sp>
    <dsp:sp modelId="{03029EB8-2C11-4340-8BBD-943C57A7F37C}">
      <dsp:nvSpPr>
        <dsp:cNvPr id="0" name=""/>
        <dsp:cNvSpPr/>
      </dsp:nvSpPr>
      <dsp:spPr>
        <a:xfrm rot="5400000">
          <a:off x="3781619" y="3993284"/>
          <a:ext cx="270871" cy="325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3819541" y="4020372"/>
        <a:ext cx="195028" cy="189610"/>
      </dsp:txXfrm>
    </dsp:sp>
    <dsp:sp modelId="{B739A53B-6317-4C59-A054-CB4010CB8161}">
      <dsp:nvSpPr>
        <dsp:cNvPr id="0" name=""/>
        <dsp:cNvSpPr/>
      </dsp:nvSpPr>
      <dsp:spPr>
        <a:xfrm>
          <a:off x="2559697" y="4336388"/>
          <a:ext cx="2714715" cy="722325"/>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err="1">
              <a:latin typeface="Century Gothic"/>
              <a:cs typeface="Arial"/>
            </a:rPr>
            <a:t>Sélecteur</a:t>
          </a:r>
          <a:r>
            <a:rPr lang="en-US" sz="800" b="1" kern="1200" dirty="0">
              <a:latin typeface="Century Gothic"/>
              <a:cs typeface="Arial"/>
            </a:rPr>
            <a:t> de </a:t>
          </a:r>
          <a:r>
            <a:rPr lang="en-US" sz="800" b="1" kern="1200" dirty="0" err="1">
              <a:latin typeface="Century Gothic"/>
              <a:cs typeface="Arial"/>
            </a:rPr>
            <a:t>barbes</a:t>
          </a:r>
        </a:p>
      </dsp:txBody>
      <dsp:txXfrm>
        <a:off x="2580853" y="4357544"/>
        <a:ext cx="2672403" cy="680013"/>
      </dsp:txXfrm>
    </dsp:sp>
    <dsp:sp modelId="{BF240DA3-5C78-4EE4-AC74-122B6C3BFD12}">
      <dsp:nvSpPr>
        <dsp:cNvPr id="0" name=""/>
        <dsp:cNvSpPr/>
      </dsp:nvSpPr>
      <dsp:spPr>
        <a:xfrm rot="5400000">
          <a:off x="3781619" y="5076771"/>
          <a:ext cx="270871" cy="3250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3819541" y="5103859"/>
        <a:ext cx="195028" cy="189610"/>
      </dsp:txXfrm>
    </dsp:sp>
    <dsp:sp modelId="{5A0DB3D5-E51C-4A34-83E2-1DE573FC48E5}">
      <dsp:nvSpPr>
        <dsp:cNvPr id="0" name=""/>
        <dsp:cNvSpPr/>
      </dsp:nvSpPr>
      <dsp:spPr>
        <a:xfrm>
          <a:off x="2559697" y="5419876"/>
          <a:ext cx="2714715" cy="722325"/>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latin typeface="Century Gothic"/>
              <a:cs typeface="Arial"/>
            </a:rPr>
            <a:t>document.getElementById</a:t>
          </a:r>
          <a:r>
            <a:rPr lang="en-US" sz="800" kern="1200" dirty="0">
              <a:latin typeface="Century Gothic"/>
              <a:cs typeface="Arial"/>
            </a:rPr>
            <a:t>(id).</a:t>
          </a:r>
          <a:r>
            <a:rPr lang="en-US" sz="800" kern="1200" dirty="0" err="1">
              <a:latin typeface="Century Gothic"/>
              <a:cs typeface="Arial"/>
            </a:rPr>
            <a:t>src</a:t>
          </a:r>
          <a:r>
            <a:rPr lang="en-US" sz="800" kern="1200" dirty="0">
              <a:latin typeface="Century Gothic"/>
              <a:cs typeface="Arial"/>
            </a:rPr>
            <a:t>=</a:t>
          </a:r>
          <a:r>
            <a:rPr lang="en-US" sz="800" kern="1200" dirty="0" err="1">
              <a:latin typeface="Century Gothic"/>
              <a:cs typeface="Arial"/>
            </a:rPr>
            <a:t>Path+phpArray</a:t>
          </a:r>
          <a:r>
            <a:rPr lang="en-US" sz="800" kern="1200" dirty="0">
              <a:latin typeface="Century Gothic"/>
              <a:cs typeface="Arial"/>
            </a:rPr>
            <a:t>[</a:t>
          </a:r>
          <a:r>
            <a:rPr lang="en-US" sz="800" kern="1200" dirty="0" err="1">
              <a:latin typeface="Century Gothic"/>
              <a:cs typeface="Arial"/>
            </a:rPr>
            <a:t>i</a:t>
          </a:r>
          <a:r>
            <a:rPr lang="en-US" sz="800" kern="1200" dirty="0">
              <a:latin typeface="Century Gothic"/>
              <a:cs typeface="Arial"/>
            </a:rPr>
            <a:t>] </a:t>
          </a:r>
        </a:p>
      </dsp:txBody>
      <dsp:txXfrm>
        <a:off x="2580853" y="5441032"/>
        <a:ext cx="2672403" cy="68001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923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998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12999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8892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3083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4541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063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0199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9070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705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796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3112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1084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2436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909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758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492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4/2/2019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95704248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rectwebmaster.com/"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xpsylon.tk:5601"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info.exonet3i.com/directweb/camw2-6/BDD/dbinst.ph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391821" y="2463800"/>
            <a:ext cx="8825658" cy="889952"/>
          </a:xfrm>
        </p:spPr>
        <p:txBody>
          <a:bodyPr/>
          <a:lstStyle/>
          <a:p>
            <a:pPr algn="ctr"/>
            <a:r>
              <a:rPr lang="fr-FR" sz="6000" dirty="0">
                <a:solidFill>
                  <a:schemeClr val="bg1"/>
                </a:solidFill>
                <a:latin typeface="Microsoft JhengHei"/>
                <a:ea typeface="Microsoft JhengHei"/>
                <a:cs typeface="Calibri"/>
              </a:rPr>
              <a:t>Simulateur de barbe</a:t>
            </a:r>
            <a:endParaRPr lang="fr-FR">
              <a:solidFill>
                <a:schemeClr val="bg1"/>
              </a:solidFill>
              <a:latin typeface="Microsoft JhengHei"/>
              <a:ea typeface="Microsoft JhengHei"/>
              <a:cs typeface="Calibri"/>
            </a:endParaRPr>
          </a:p>
        </p:txBody>
      </p:sp>
      <p:sp>
        <p:nvSpPr>
          <p:cNvPr id="3" name="Sous-titre 2"/>
          <p:cNvSpPr>
            <a:spLocks noGrp="1"/>
          </p:cNvSpPr>
          <p:nvPr>
            <p:ph type="subTitle" idx="1"/>
          </p:nvPr>
        </p:nvSpPr>
        <p:spPr>
          <a:xfrm>
            <a:off x="1189279" y="3834181"/>
            <a:ext cx="8825658" cy="437404"/>
          </a:xfrm>
        </p:spPr>
        <p:txBody>
          <a:bodyPr/>
          <a:lstStyle/>
          <a:p>
            <a:pPr algn="ctr"/>
            <a:r>
              <a:rPr lang="fr-FR" b="1" dirty="0">
                <a:solidFill>
                  <a:schemeClr val="bg1"/>
                </a:solidFill>
              </a:rPr>
              <a:t>Projet</a:t>
            </a:r>
            <a:r>
              <a:rPr lang="fr-FR" dirty="0">
                <a:solidFill>
                  <a:schemeClr val="bg1"/>
                </a:solidFill>
              </a:rPr>
              <a:t> : </a:t>
            </a:r>
            <a:r>
              <a:rPr lang="fr-FR" dirty="0" err="1">
                <a:solidFill>
                  <a:schemeClr val="bg1"/>
                </a:solidFill>
              </a:rPr>
              <a:t>aPPLICATION</a:t>
            </a:r>
            <a:r>
              <a:rPr lang="fr-FR" dirty="0">
                <a:solidFill>
                  <a:schemeClr val="bg1"/>
                </a:solidFill>
              </a:rPr>
              <a:t> WEB POUR L'EXAMEN AFORMAC 2019</a:t>
            </a:r>
          </a:p>
        </p:txBody>
      </p:sp>
      <p:pic>
        <p:nvPicPr>
          <p:cNvPr id="4" name="Image 4">
            <a:extLst>
              <a:ext uri="{FF2B5EF4-FFF2-40B4-BE49-F238E27FC236}">
                <a16:creationId xmlns:a16="http://schemas.microsoft.com/office/drawing/2014/main" id="{8EA78EC2-EE43-4DF6-8373-6934E975C4CF}"/>
              </a:ext>
            </a:extLst>
          </p:cNvPr>
          <p:cNvPicPr>
            <a:picLocks noChangeAspect="1"/>
          </p:cNvPicPr>
          <p:nvPr/>
        </p:nvPicPr>
        <p:blipFill>
          <a:blip r:embed="rId2"/>
          <a:stretch>
            <a:fillRect/>
          </a:stretch>
        </p:blipFill>
        <p:spPr>
          <a:xfrm>
            <a:off x="4195409" y="29939"/>
            <a:ext cx="2743200" cy="2743200"/>
          </a:xfrm>
          <a:prstGeom prst="rect">
            <a:avLst/>
          </a:prstGeom>
        </p:spPr>
      </p:pic>
      <p:sp>
        <p:nvSpPr>
          <p:cNvPr id="6" name="ZoneTexte 5">
            <a:extLst>
              <a:ext uri="{FF2B5EF4-FFF2-40B4-BE49-F238E27FC236}">
                <a16:creationId xmlns:a16="http://schemas.microsoft.com/office/drawing/2014/main" id="{0D5172DB-D9DA-40E7-98DB-9341B47B7D53}"/>
              </a:ext>
            </a:extLst>
          </p:cNvPr>
          <p:cNvSpPr txBox="1"/>
          <p:nvPr/>
        </p:nvSpPr>
        <p:spPr>
          <a:xfrm>
            <a:off x="1830029" y="5921653"/>
            <a:ext cx="7554861" cy="369332"/>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t>BRODAR Frederic</a:t>
            </a:r>
          </a:p>
        </p:txBody>
      </p:sp>
      <p:sp>
        <p:nvSpPr>
          <p:cNvPr id="5" name="TextBox 4">
            <a:extLst>
              <a:ext uri="{FF2B5EF4-FFF2-40B4-BE49-F238E27FC236}">
                <a16:creationId xmlns:a16="http://schemas.microsoft.com/office/drawing/2014/main" id="{8B4345AC-9A12-4AB3-94DF-6F9A784ED8EC}"/>
              </a:ext>
            </a:extLst>
          </p:cNvPr>
          <p:cNvSpPr txBox="1"/>
          <p:nvPr/>
        </p:nvSpPr>
        <p:spPr>
          <a:xfrm>
            <a:off x="3626022" y="4923480"/>
            <a:ext cx="4349578" cy="369332"/>
          </a:xfrm>
          <a:prstGeom prst="rect">
            <a:avLst/>
          </a:prstGeom>
          <a:solidFill>
            <a:srgbClr val="0070C0"/>
          </a:solidFill>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tx1"/>
                </a:solidFill>
              </a:rPr>
              <a:t>Pour</a:t>
            </a:r>
            <a:r>
              <a:rPr lang="en-US" dirty="0"/>
              <a:t> </a:t>
            </a:r>
            <a:r>
              <a:rPr lang="en-US" dirty="0">
                <a:hlinkClick r:id="rId3"/>
              </a:rPr>
              <a:t>Direct Webmaster</a:t>
            </a:r>
            <a:endParaRPr lang="en-US"/>
          </a:p>
        </p:txBody>
      </p:sp>
    </p:spTree>
    <p:extLst>
      <p:ext uri="{BB962C8B-B14F-4D97-AF65-F5344CB8AC3E}">
        <p14:creationId xmlns:p14="http://schemas.microsoft.com/office/powerpoint/2010/main" val="384234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BC240-F723-432D-AB38-E571DFF63FEA}"/>
              </a:ext>
            </a:extLst>
          </p:cNvPr>
          <p:cNvSpPr>
            <a:spLocks noGrp="1"/>
          </p:cNvSpPr>
          <p:nvPr>
            <p:ph type="title"/>
          </p:nvPr>
        </p:nvSpPr>
        <p:spPr>
          <a:xfrm>
            <a:off x="675140" y="307575"/>
            <a:ext cx="9392910" cy="774391"/>
          </a:xfrm>
        </p:spPr>
        <p:txBody>
          <a:bodyPr/>
          <a:lstStyle/>
          <a:p>
            <a:pPr algn="ctr"/>
            <a:r>
              <a:rPr lang="fr-FR" dirty="0"/>
              <a:t>Les données collectées</a:t>
            </a:r>
            <a:endParaRPr lang="fr-FR" dirty="0" err="1"/>
          </a:p>
        </p:txBody>
      </p:sp>
      <p:pic>
        <p:nvPicPr>
          <p:cNvPr id="4" name="Image 4">
            <a:extLst>
              <a:ext uri="{FF2B5EF4-FFF2-40B4-BE49-F238E27FC236}">
                <a16:creationId xmlns:a16="http://schemas.microsoft.com/office/drawing/2014/main" id="{78ABA673-BFFF-4E6B-A1E7-AEE66CB02F3D}"/>
              </a:ext>
            </a:extLst>
          </p:cNvPr>
          <p:cNvPicPr>
            <a:picLocks noGrp="1" noChangeAspect="1"/>
          </p:cNvPicPr>
          <p:nvPr>
            <p:ph idx="1"/>
          </p:nvPr>
        </p:nvPicPr>
        <p:blipFill>
          <a:blip r:embed="rId2"/>
          <a:stretch>
            <a:fillRect/>
          </a:stretch>
        </p:blipFill>
        <p:spPr>
          <a:xfrm>
            <a:off x="10141617" y="50306"/>
            <a:ext cx="1267136" cy="1657581"/>
          </a:xfrm>
          <a:prstGeom prst="rect">
            <a:avLst/>
          </a:prstGeom>
        </p:spPr>
      </p:pic>
      <p:sp>
        <p:nvSpPr>
          <p:cNvPr id="1698" name="ZoneTexte 1697">
            <a:extLst>
              <a:ext uri="{FF2B5EF4-FFF2-40B4-BE49-F238E27FC236}">
                <a16:creationId xmlns:a16="http://schemas.microsoft.com/office/drawing/2014/main" id="{A546A5A9-8362-4EEE-AC09-C2D274BDC3CE}"/>
              </a:ext>
            </a:extLst>
          </p:cNvPr>
          <p:cNvSpPr txBox="1"/>
          <p:nvPr/>
        </p:nvSpPr>
        <p:spPr>
          <a:xfrm>
            <a:off x="2735070" y="1059321"/>
            <a:ext cx="5636084"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t>L'utilisation des données du produit avec </a:t>
            </a:r>
            <a:r>
              <a:rPr lang="fr-FR" dirty="0">
                <a:hlinkClick r:id="rId3"/>
              </a:rPr>
              <a:t>ELK</a:t>
            </a:r>
            <a:r>
              <a:rPr lang="fr-FR" dirty="0"/>
              <a:t>.</a:t>
            </a:r>
          </a:p>
          <a:p>
            <a:endParaRPr lang="fr-FR" dirty="0"/>
          </a:p>
        </p:txBody>
      </p:sp>
      <p:sp>
        <p:nvSpPr>
          <p:cNvPr id="3" name="ZoneTexte 2">
            <a:extLst>
              <a:ext uri="{FF2B5EF4-FFF2-40B4-BE49-F238E27FC236}">
                <a16:creationId xmlns:a16="http://schemas.microsoft.com/office/drawing/2014/main" id="{A38B9483-7DEE-4E79-8FCE-19C0F8098BCB}"/>
              </a:ext>
            </a:extLst>
          </p:cNvPr>
          <p:cNvSpPr txBox="1"/>
          <p:nvPr/>
        </p:nvSpPr>
        <p:spPr>
          <a:xfrm>
            <a:off x="2332281" y="1707982"/>
            <a:ext cx="6815136" cy="4801314"/>
          </a:xfrm>
          <a:prstGeom prst="rect">
            <a:avLst/>
          </a:prstGeom>
          <a:solidFill>
            <a:schemeClr val="tx2"/>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a:t>
            </a:r>
            <a:endParaRPr lang="en-US" dirty="0"/>
          </a:p>
          <a:p>
            <a:r>
              <a:rPr lang="fr-FR" dirty="0"/>
              <a:t>  "_index": "dataweb-1",</a:t>
            </a:r>
          </a:p>
          <a:p>
            <a:r>
              <a:rPr lang="fr-FR" dirty="0"/>
              <a:t>  "_type": "data",</a:t>
            </a:r>
          </a:p>
          <a:p>
            <a:r>
              <a:rPr lang="fr-FR" dirty="0"/>
              <a:t>  "_id": "1542",</a:t>
            </a:r>
          </a:p>
          <a:p>
            <a:r>
              <a:rPr lang="fr-FR" dirty="0"/>
              <a:t>  "_version": 1,</a:t>
            </a:r>
          </a:p>
          <a:p>
            <a:r>
              <a:rPr lang="fr-FR" dirty="0"/>
              <a:t>  "_score": 1,</a:t>
            </a:r>
          </a:p>
          <a:p>
            <a:r>
              <a:rPr lang="fr-FR" dirty="0"/>
              <a:t>  "_source": {</a:t>
            </a:r>
          </a:p>
          <a:p>
            <a:r>
              <a:rPr lang="fr-FR" dirty="0"/>
              <a:t>    "date": "2019-04-01 09:15:41",</a:t>
            </a:r>
          </a:p>
          <a:p>
            <a:r>
              <a:rPr lang="fr-FR" dirty="0"/>
              <a:t>    "keys": "</a:t>
            </a:r>
            <a:r>
              <a:rPr lang="fr-FR" b="1" dirty="0"/>
              <a:t>U8C3-25M5-ZYG2-EPAA</a:t>
            </a:r>
            <a:r>
              <a:rPr lang="fr-FR" dirty="0"/>
              <a:t>",</a:t>
            </a:r>
          </a:p>
          <a:p>
            <a:r>
              <a:rPr lang="fr-FR" dirty="0"/>
              <a:t>    "</a:t>
            </a:r>
            <a:r>
              <a:rPr lang="fr-FR" dirty="0" err="1"/>
              <a:t>ip</a:t>
            </a:r>
            <a:r>
              <a:rPr lang="fr-FR" dirty="0"/>
              <a:t>": "31.14.139.87",</a:t>
            </a:r>
          </a:p>
          <a:p>
            <a:r>
              <a:rPr lang="fr-FR" dirty="0"/>
              <a:t>    "port": "80",</a:t>
            </a:r>
          </a:p>
          <a:p>
            <a:r>
              <a:rPr lang="fr-FR" dirty="0"/>
              <a:t>    "</a:t>
            </a:r>
            <a:r>
              <a:rPr lang="fr-FR" dirty="0" err="1"/>
              <a:t>link</a:t>
            </a:r>
            <a:r>
              <a:rPr lang="fr-FR" dirty="0"/>
              <a:t>": "</a:t>
            </a:r>
            <a:r>
              <a:rPr lang="fr-FR" dirty="0">
                <a:solidFill>
                  <a:schemeClr val="accent1">
                    <a:lumMod val="50000"/>
                  </a:schemeClr>
                </a:solidFill>
                <a:hlinkClick r:id="rId4"/>
              </a:rPr>
              <a:t>https://info.exonet3i.com/directweb/camw2-x/BDD/dbinst.php?</a:t>
            </a:r>
            <a:r>
              <a:rPr lang="fr-FR" dirty="0"/>
              <a:t>"</a:t>
            </a:r>
          </a:p>
          <a:p>
            <a:r>
              <a:rPr lang="fr-FR" dirty="0"/>
              <a:t>  }</a:t>
            </a:r>
          </a:p>
          <a:p>
            <a:r>
              <a:rPr lang="fr-FR" dirty="0"/>
              <a:t>}</a:t>
            </a:r>
          </a:p>
          <a:p>
            <a:r>
              <a:rPr lang="fr-FR" dirty="0"/>
              <a:t>
</a:t>
            </a:r>
          </a:p>
        </p:txBody>
      </p:sp>
      <p:pic>
        <p:nvPicPr>
          <p:cNvPr id="5" name="Image 5">
            <a:extLst>
              <a:ext uri="{FF2B5EF4-FFF2-40B4-BE49-F238E27FC236}">
                <a16:creationId xmlns:a16="http://schemas.microsoft.com/office/drawing/2014/main" id="{830D9BB6-6A94-4D40-90FB-0CC884EE236D}"/>
              </a:ext>
            </a:extLst>
          </p:cNvPr>
          <p:cNvPicPr>
            <a:picLocks noChangeAspect="1"/>
          </p:cNvPicPr>
          <p:nvPr/>
        </p:nvPicPr>
        <p:blipFill>
          <a:blip r:embed="rId5"/>
          <a:stretch>
            <a:fillRect/>
          </a:stretch>
        </p:blipFill>
        <p:spPr>
          <a:xfrm>
            <a:off x="6036941" y="1657409"/>
            <a:ext cx="2743200" cy="2743200"/>
          </a:xfrm>
          <a:prstGeom prst="rect">
            <a:avLst/>
          </a:prstGeom>
        </p:spPr>
      </p:pic>
    </p:spTree>
    <p:extLst>
      <p:ext uri="{BB962C8B-B14F-4D97-AF65-F5344CB8AC3E}">
        <p14:creationId xmlns:p14="http://schemas.microsoft.com/office/powerpoint/2010/main" val="301588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BD510B-08E8-4671-BD23-F19B750223FC}"/>
              </a:ext>
            </a:extLst>
          </p:cNvPr>
          <p:cNvSpPr>
            <a:spLocks noGrp="1"/>
          </p:cNvSpPr>
          <p:nvPr>
            <p:ph type="title"/>
          </p:nvPr>
        </p:nvSpPr>
        <p:spPr/>
        <p:txBody>
          <a:bodyPr/>
          <a:lstStyle/>
          <a:p>
            <a:pPr algn="ctr"/>
            <a:r>
              <a:rPr lang="fr-FR" dirty="0"/>
              <a:t>DESCRIPTION</a:t>
            </a:r>
          </a:p>
        </p:txBody>
      </p:sp>
      <p:sp>
        <p:nvSpPr>
          <p:cNvPr id="3" name="Espace réservé du contenu 2">
            <a:extLst>
              <a:ext uri="{FF2B5EF4-FFF2-40B4-BE49-F238E27FC236}">
                <a16:creationId xmlns:a16="http://schemas.microsoft.com/office/drawing/2014/main" id="{98572595-BC47-489C-A74D-2193048EF03A}"/>
              </a:ext>
            </a:extLst>
          </p:cNvPr>
          <p:cNvSpPr>
            <a:spLocks noGrp="1"/>
          </p:cNvSpPr>
          <p:nvPr>
            <p:ph idx="1"/>
          </p:nvPr>
        </p:nvSpPr>
        <p:spPr>
          <a:xfrm>
            <a:off x="646112" y="1383096"/>
            <a:ext cx="10105459" cy="3433481"/>
          </a:xfrm>
        </p:spPr>
        <p:txBody>
          <a:bodyPr vert="horz" lIns="91440" tIns="45720" rIns="91440" bIns="45720" rtlCol="0" anchor="t">
            <a:normAutofit/>
          </a:bodyPr>
          <a:lstStyle/>
          <a:p>
            <a:r>
              <a:rPr lang="fr-FR" b="1" u="sng" dirty="0"/>
              <a:t>Ce projet regroupe les principales acquisitions effectuées en formation.</a:t>
            </a:r>
            <a:r>
              <a:rPr lang="fr-FR" dirty="0"/>
              <a:t> </a:t>
            </a:r>
          </a:p>
          <a:p>
            <a:r>
              <a:rPr lang="fr-FR" dirty="0"/>
              <a:t>La structure du simulateur de barbe est basé sur la fonctionnalité Webcam, cette application peut être intégré à un site internet, deux manières :</a:t>
            </a:r>
            <a:endParaRPr lang="fr-FR"/>
          </a:p>
          <a:p>
            <a:r>
              <a:rPr lang="fr-FR" dirty="0"/>
              <a:t>- L’une, en application “standalone” comme un site quelconque.</a:t>
            </a:r>
          </a:p>
          <a:p>
            <a:r>
              <a:rPr lang="fr-FR" dirty="0"/>
              <a:t>- L'autre, en insertion par l’intermédiaire d’un “</a:t>
            </a:r>
            <a:r>
              <a:rPr lang="fr-FR" dirty="0" err="1"/>
              <a:t>iframe</a:t>
            </a:r>
            <a:r>
              <a:rPr lang="fr-FR" dirty="0"/>
              <a:t>” , “</a:t>
            </a:r>
            <a:r>
              <a:rPr lang="fr-FR" dirty="0" err="1"/>
              <a:t>include</a:t>
            </a:r>
            <a:r>
              <a:rPr lang="fr-FR" dirty="0"/>
              <a:t>” ou modal. Cette solution est privilégiée par l'entreprise.</a:t>
            </a:r>
          </a:p>
          <a:p>
            <a:r>
              <a:rPr lang="fr-FR" dirty="0"/>
              <a:t>Nous aborderons les étapes suivantes lors de sa première utilisation, ainsi que le code :</a:t>
            </a:r>
          </a:p>
          <a:p>
            <a:pPr marL="3200400" lvl="7" indent="0">
              <a:buNone/>
            </a:pPr>
            <a:endParaRPr lang="fr-FR" dirty="0"/>
          </a:p>
        </p:txBody>
      </p:sp>
      <p:sp>
        <p:nvSpPr>
          <p:cNvPr id="4" name="ZoneTexte 3">
            <a:extLst>
              <a:ext uri="{FF2B5EF4-FFF2-40B4-BE49-F238E27FC236}">
                <a16:creationId xmlns:a16="http://schemas.microsoft.com/office/drawing/2014/main" id="{0F360CAB-C9E4-49D8-8DB1-07BCDC76CB27}"/>
              </a:ext>
            </a:extLst>
          </p:cNvPr>
          <p:cNvSpPr txBox="1"/>
          <p:nvPr/>
        </p:nvSpPr>
        <p:spPr>
          <a:xfrm>
            <a:off x="4104441" y="5045178"/>
            <a:ext cx="3074102"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 L'installation</a:t>
            </a:r>
          </a:p>
          <a:p>
            <a:r>
              <a:rPr lang="fr-FR" b="1" dirty="0"/>
              <a:t>- L'administration</a:t>
            </a:r>
          </a:p>
          <a:p>
            <a:r>
              <a:rPr lang="fr-FR" b="1" dirty="0"/>
              <a:t>- L'interface utilisateur</a:t>
            </a:r>
          </a:p>
          <a:p>
            <a:r>
              <a:rPr lang="fr-FR" b="1" dirty="0"/>
              <a:t>- Le code</a:t>
            </a:r>
          </a:p>
        </p:txBody>
      </p:sp>
      <p:pic>
        <p:nvPicPr>
          <p:cNvPr id="5" name="Image 5">
            <a:extLst>
              <a:ext uri="{FF2B5EF4-FFF2-40B4-BE49-F238E27FC236}">
                <a16:creationId xmlns:a16="http://schemas.microsoft.com/office/drawing/2014/main" id="{F185C51C-2AC9-4200-89FD-8956D856D119}"/>
              </a:ext>
            </a:extLst>
          </p:cNvPr>
          <p:cNvPicPr>
            <a:picLocks noChangeAspect="1"/>
          </p:cNvPicPr>
          <p:nvPr/>
        </p:nvPicPr>
        <p:blipFill>
          <a:blip r:embed="rId2"/>
          <a:stretch>
            <a:fillRect/>
          </a:stretch>
        </p:blipFill>
        <p:spPr>
          <a:xfrm>
            <a:off x="10156722" y="-81116"/>
            <a:ext cx="1249927" cy="1846007"/>
          </a:xfrm>
          <a:prstGeom prst="rect">
            <a:avLst/>
          </a:prstGeom>
        </p:spPr>
      </p:pic>
    </p:spTree>
    <p:extLst>
      <p:ext uri="{BB962C8B-B14F-4D97-AF65-F5344CB8AC3E}">
        <p14:creationId xmlns:p14="http://schemas.microsoft.com/office/powerpoint/2010/main" val="43279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FB34C3-F080-45EF-AD8A-7837AEA4BF71}"/>
              </a:ext>
            </a:extLst>
          </p:cNvPr>
          <p:cNvSpPr>
            <a:spLocks noGrp="1"/>
          </p:cNvSpPr>
          <p:nvPr>
            <p:ph type="title"/>
          </p:nvPr>
        </p:nvSpPr>
        <p:spPr>
          <a:xfrm>
            <a:off x="646112" y="452718"/>
            <a:ext cx="4165580" cy="1400530"/>
          </a:xfrm>
        </p:spPr>
        <p:txBody>
          <a:bodyPr>
            <a:normAutofit/>
          </a:bodyPr>
          <a:lstStyle/>
          <a:p>
            <a:r>
              <a:rPr lang="fr-FR" dirty="0"/>
              <a:t>L'installation</a:t>
            </a:r>
            <a:endParaRPr lang="fr-FR"/>
          </a:p>
        </p:txBody>
      </p:sp>
      <p:sp>
        <p:nvSpPr>
          <p:cNvPr id="12" name="Freeform 23">
            <a:extLst>
              <a:ext uri="{FF2B5EF4-FFF2-40B4-BE49-F238E27FC236}">
                <a16:creationId xmlns:a16="http://schemas.microsoft.com/office/drawing/2014/main" id="{2142F58F-1A18-445C-8057-25B9F986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2C8825F8-2BBE-4F09-844D-BD569EE90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1E0B305D-E4F9-4F9F-81CA-BDFBA88B2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D77C917-B31B-4151-9BB3-768748C42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BD9B9D61-3278-4416-BEAC-C32CD3ECD32C}"/>
              </a:ext>
            </a:extLst>
          </p:cNvPr>
          <p:cNvSpPr>
            <a:spLocks noGrp="1"/>
          </p:cNvSpPr>
          <p:nvPr>
            <p:ph idx="1"/>
          </p:nvPr>
        </p:nvSpPr>
        <p:spPr>
          <a:xfrm>
            <a:off x="646113" y="2052918"/>
            <a:ext cx="4165146" cy="4195481"/>
          </a:xfrm>
        </p:spPr>
        <p:txBody>
          <a:bodyPr vert="horz" lIns="91440" tIns="45720" rIns="91440" bIns="45720" rtlCol="0">
            <a:normAutofit/>
          </a:bodyPr>
          <a:lstStyle/>
          <a:p>
            <a:pPr>
              <a:lnSpc>
                <a:spcPct val="90000"/>
              </a:lnSpc>
            </a:pPr>
            <a:r>
              <a:rPr lang="fr-FR" sz="1600"/>
              <a:t>Dans un premiers temps, l’installation se fait par l'intermédiaire d’un fichier “</a:t>
            </a:r>
            <a:r>
              <a:rPr lang="fr-FR" sz="1600" err="1"/>
              <a:t>install.php</a:t>
            </a:r>
            <a:r>
              <a:rPr lang="fr-FR" sz="1600"/>
              <a:t>”, qui détermine les identifiants de l’administrateur de la base de donnée </a:t>
            </a:r>
            <a:r>
              <a:rPr lang="fr-FR" sz="1600" err="1"/>
              <a:t>Mysql</a:t>
            </a:r>
            <a:r>
              <a:rPr lang="fr-FR" sz="1600"/>
              <a:t>, ainsi que le nom de la base de donnée.</a:t>
            </a:r>
          </a:p>
          <a:p>
            <a:pPr>
              <a:lnSpc>
                <a:spcPct val="90000"/>
              </a:lnSpc>
            </a:pPr>
            <a:r>
              <a:rPr lang="fr-FR" sz="1600"/>
              <a:t>Au </a:t>
            </a:r>
            <a:r>
              <a:rPr lang="fr-FR" sz="1600" err="1"/>
              <a:t>cour</a:t>
            </a:r>
            <a:r>
              <a:rPr lang="fr-FR" sz="1600"/>
              <a:t> de ce processus, un fichier </a:t>
            </a:r>
            <a:r>
              <a:rPr lang="fr-FR" sz="1600" err="1"/>
              <a:t>json</a:t>
            </a:r>
            <a:r>
              <a:rPr lang="fr-FR" sz="1600"/>
              <a:t> est créer, avec les droits d'écritures. Ce fichier servira seulement à compléter l'installation.</a:t>
            </a:r>
          </a:p>
          <a:p>
            <a:pPr>
              <a:lnSpc>
                <a:spcPct val="90000"/>
              </a:lnSpc>
            </a:pPr>
            <a:r>
              <a:rPr lang="fr-FR" sz="1600"/>
              <a:t>Dans un second temps, deux formulaires se présentent, l'un pour l'activation du produit, l'autre pour configurer l'interface administrateur. Celle-ci sera utile pour la mise à jour de la base de donnée, qui alimentera le sélecteur de barbe.</a:t>
            </a:r>
          </a:p>
          <a:p>
            <a:pPr>
              <a:lnSpc>
                <a:spcPct val="90000"/>
              </a:lnSpc>
            </a:pPr>
            <a:endParaRPr lang="fr-FR" sz="1600"/>
          </a:p>
        </p:txBody>
      </p:sp>
      <p:pic>
        <p:nvPicPr>
          <p:cNvPr id="5" name="Image 5">
            <a:extLst>
              <a:ext uri="{FF2B5EF4-FFF2-40B4-BE49-F238E27FC236}">
                <a16:creationId xmlns:a16="http://schemas.microsoft.com/office/drawing/2014/main" id="{64734385-0FB9-40CB-BA82-11A6E8C3524A}"/>
              </a:ext>
            </a:extLst>
          </p:cNvPr>
          <p:cNvPicPr>
            <a:picLocks noChangeAspect="1"/>
          </p:cNvPicPr>
          <p:nvPr/>
        </p:nvPicPr>
        <p:blipFill>
          <a:blip r:embed="rId3"/>
          <a:stretch>
            <a:fillRect/>
          </a:stretch>
        </p:blipFill>
        <p:spPr>
          <a:xfrm>
            <a:off x="10153769" y="-667178"/>
            <a:ext cx="1266702" cy="2721427"/>
          </a:xfrm>
          <a:prstGeom prst="rect">
            <a:avLst/>
          </a:prstGeom>
          <a:effectLst/>
        </p:spPr>
      </p:pic>
      <p:pic>
        <p:nvPicPr>
          <p:cNvPr id="9" name="Image 9" descr="Une image contenant équipement électronique&#10;&#10;Description générée avec un niveau de confiance élevé">
            <a:extLst>
              <a:ext uri="{FF2B5EF4-FFF2-40B4-BE49-F238E27FC236}">
                <a16:creationId xmlns:a16="http://schemas.microsoft.com/office/drawing/2014/main" id="{3F514960-A5FF-4698-9D33-C88B9968ADD3}"/>
              </a:ext>
            </a:extLst>
          </p:cNvPr>
          <p:cNvPicPr>
            <a:picLocks noChangeAspect="1"/>
          </p:cNvPicPr>
          <p:nvPr/>
        </p:nvPicPr>
        <p:blipFill>
          <a:blip r:embed="rId4"/>
          <a:stretch>
            <a:fillRect/>
          </a:stretch>
        </p:blipFill>
        <p:spPr>
          <a:xfrm>
            <a:off x="2438400" y="388934"/>
            <a:ext cx="12421828" cy="6461130"/>
          </a:xfrm>
          <a:prstGeom prst="rect">
            <a:avLst/>
          </a:prstGeom>
        </p:spPr>
      </p:pic>
    </p:spTree>
    <p:extLst>
      <p:ext uri="{BB962C8B-B14F-4D97-AF65-F5344CB8AC3E}">
        <p14:creationId xmlns:p14="http://schemas.microsoft.com/office/powerpoint/2010/main" val="351553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FB34C3-F080-45EF-AD8A-7837AEA4BF71}"/>
              </a:ext>
            </a:extLst>
          </p:cNvPr>
          <p:cNvSpPr>
            <a:spLocks noGrp="1"/>
          </p:cNvSpPr>
          <p:nvPr>
            <p:ph type="title"/>
          </p:nvPr>
        </p:nvSpPr>
        <p:spPr>
          <a:xfrm>
            <a:off x="581136" y="452718"/>
            <a:ext cx="4230556" cy="1400530"/>
          </a:xfrm>
        </p:spPr>
        <p:txBody>
          <a:bodyPr>
            <a:normAutofit/>
          </a:bodyPr>
          <a:lstStyle/>
          <a:p>
            <a:r>
              <a:rPr lang="fr-FR" dirty="0"/>
              <a:t>L'administration</a:t>
            </a:r>
          </a:p>
        </p:txBody>
      </p:sp>
      <p:sp>
        <p:nvSpPr>
          <p:cNvPr id="12" name="Freeform 23">
            <a:extLst>
              <a:ext uri="{FF2B5EF4-FFF2-40B4-BE49-F238E27FC236}">
                <a16:creationId xmlns:a16="http://schemas.microsoft.com/office/drawing/2014/main" id="{2142F58F-1A18-445C-8057-25B9F986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2C8825F8-2BBE-4F09-844D-BD569EE90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1E0B305D-E4F9-4F9F-81CA-BDFBA88B2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D77C917-B31B-4151-9BB3-768748C42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BD9B9D61-3278-4416-BEAC-C32CD3ECD32C}"/>
              </a:ext>
            </a:extLst>
          </p:cNvPr>
          <p:cNvSpPr>
            <a:spLocks noGrp="1"/>
          </p:cNvSpPr>
          <p:nvPr>
            <p:ph idx="1"/>
          </p:nvPr>
        </p:nvSpPr>
        <p:spPr>
          <a:xfrm>
            <a:off x="646113" y="2052918"/>
            <a:ext cx="4165146" cy="4195481"/>
          </a:xfrm>
        </p:spPr>
        <p:txBody>
          <a:bodyPr vert="horz" lIns="91440" tIns="45720" rIns="91440" bIns="45720" rtlCol="0" anchor="t">
            <a:normAutofit/>
          </a:bodyPr>
          <a:lstStyle/>
          <a:p>
            <a:pPr>
              <a:lnSpc>
                <a:spcPct val="90000"/>
              </a:lnSpc>
            </a:pPr>
            <a:r>
              <a:rPr lang="fr-FR" sz="1600" dirty="0"/>
              <a:t>L’administrateur doit s’identifier, pour pouvoir mettre à jour sa base de donnée, en envoyant de nouveaux éléments dans la base de donnée, tel que de nouvelles images de barbes.</a:t>
            </a:r>
            <a:endParaRPr lang="fr-FR" dirty="0"/>
          </a:p>
          <a:p>
            <a:pPr>
              <a:lnSpc>
                <a:spcPct val="90000"/>
              </a:lnSpc>
            </a:pPr>
            <a:r>
              <a:rPr lang="fr-FR" sz="1600" dirty="0"/>
              <a:t>Celui-ci télécharge directement depuis l'interface ces images, qui se positionneront automatiquement dans le sélecteur de barbes.</a:t>
            </a:r>
          </a:p>
        </p:txBody>
      </p:sp>
      <p:pic>
        <p:nvPicPr>
          <p:cNvPr id="5" name="Image 5">
            <a:extLst>
              <a:ext uri="{FF2B5EF4-FFF2-40B4-BE49-F238E27FC236}">
                <a16:creationId xmlns:a16="http://schemas.microsoft.com/office/drawing/2014/main" id="{64734385-0FB9-40CB-BA82-11A6E8C3524A}"/>
              </a:ext>
            </a:extLst>
          </p:cNvPr>
          <p:cNvPicPr>
            <a:picLocks noChangeAspect="1"/>
          </p:cNvPicPr>
          <p:nvPr/>
        </p:nvPicPr>
        <p:blipFill>
          <a:blip r:embed="rId3"/>
          <a:stretch>
            <a:fillRect/>
          </a:stretch>
        </p:blipFill>
        <p:spPr>
          <a:xfrm>
            <a:off x="10153769" y="-667178"/>
            <a:ext cx="1266702" cy="2721427"/>
          </a:xfrm>
          <a:prstGeom prst="rect">
            <a:avLst/>
          </a:prstGeom>
          <a:effectLst/>
        </p:spPr>
      </p:pic>
      <p:pic>
        <p:nvPicPr>
          <p:cNvPr id="9" name="Image 9" descr="Une image contenant équipement électronique&#10;&#10;Description générée avec un niveau de confiance élevé">
            <a:extLst>
              <a:ext uri="{FF2B5EF4-FFF2-40B4-BE49-F238E27FC236}">
                <a16:creationId xmlns:a16="http://schemas.microsoft.com/office/drawing/2014/main" id="{3F514960-A5FF-4698-9D33-C88B9968ADD3}"/>
              </a:ext>
            </a:extLst>
          </p:cNvPr>
          <p:cNvPicPr>
            <a:picLocks noChangeAspect="1"/>
          </p:cNvPicPr>
          <p:nvPr/>
        </p:nvPicPr>
        <p:blipFill>
          <a:blip r:embed="rId4"/>
          <a:stretch>
            <a:fillRect/>
          </a:stretch>
        </p:blipFill>
        <p:spPr>
          <a:xfrm>
            <a:off x="2438400" y="388934"/>
            <a:ext cx="12421828" cy="6461130"/>
          </a:xfrm>
          <a:prstGeom prst="rect">
            <a:avLst/>
          </a:prstGeom>
        </p:spPr>
      </p:pic>
    </p:spTree>
    <p:extLst>
      <p:ext uri="{BB962C8B-B14F-4D97-AF65-F5344CB8AC3E}">
        <p14:creationId xmlns:p14="http://schemas.microsoft.com/office/powerpoint/2010/main" val="210749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FB34C3-F080-45EF-AD8A-7837AEA4BF71}"/>
              </a:ext>
            </a:extLst>
          </p:cNvPr>
          <p:cNvSpPr>
            <a:spLocks noGrp="1"/>
          </p:cNvSpPr>
          <p:nvPr>
            <p:ph type="title"/>
          </p:nvPr>
        </p:nvSpPr>
        <p:spPr>
          <a:xfrm>
            <a:off x="581136" y="452718"/>
            <a:ext cx="4230556" cy="632624"/>
          </a:xfrm>
        </p:spPr>
        <p:txBody>
          <a:bodyPr>
            <a:normAutofit/>
          </a:bodyPr>
          <a:lstStyle/>
          <a:p>
            <a:r>
              <a:rPr lang="fr-FR" sz="2800" dirty="0"/>
              <a:t>L'interface utilisateur</a:t>
            </a:r>
          </a:p>
        </p:txBody>
      </p:sp>
      <p:sp>
        <p:nvSpPr>
          <p:cNvPr id="12" name="Freeform 23">
            <a:extLst>
              <a:ext uri="{FF2B5EF4-FFF2-40B4-BE49-F238E27FC236}">
                <a16:creationId xmlns:a16="http://schemas.microsoft.com/office/drawing/2014/main" id="{2142F58F-1A18-445C-8057-25B9F986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2C8825F8-2BBE-4F09-844D-BD569EE90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1E0B305D-E4F9-4F9F-81CA-BDFBA88B2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D77C917-B31B-4151-9BB3-768748C42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BD9B9D61-3278-4416-BEAC-C32CD3ECD32C}"/>
              </a:ext>
            </a:extLst>
          </p:cNvPr>
          <p:cNvSpPr>
            <a:spLocks noGrp="1"/>
          </p:cNvSpPr>
          <p:nvPr>
            <p:ph idx="1"/>
          </p:nvPr>
        </p:nvSpPr>
        <p:spPr>
          <a:xfrm>
            <a:off x="646113" y="1497663"/>
            <a:ext cx="4165146" cy="4750736"/>
          </a:xfrm>
        </p:spPr>
        <p:txBody>
          <a:bodyPr vert="horz" lIns="91440" tIns="45720" rIns="91440" bIns="45720" rtlCol="0" anchor="t">
            <a:normAutofit fontScale="92500" lnSpcReduction="10000"/>
          </a:bodyPr>
          <a:lstStyle/>
          <a:p>
            <a:r>
              <a:rPr lang="fr-FR" sz="1600" dirty="0"/>
              <a:t>L’utilisateur accède librement sur l’interface, ou l’activation de sa webcam est activée par un popup. Une fenêtre fait apparaître le flux vidéo, celui-ci est incité à prendre une capture, avec l'aide, s'il le souhaite d'un repère de positionnement (Overlay), cette capture se place automatique à droite de la fenêtre.</a:t>
            </a:r>
          </a:p>
          <a:p>
            <a:r>
              <a:rPr lang="fr-FR" sz="1600" dirty="0"/>
              <a:t>A l’aide d’un sélecteur, présentant les images de barbe comptabilisées dans la base de donnée, l’utilisateur choisit ainsi une barbe pour la glisser à l’aide de la souris vers la capture ainsi effectuée précédemment.</a:t>
            </a:r>
            <a:endParaRPr lang="fr-FR" dirty="0"/>
          </a:p>
          <a:p>
            <a:pPr>
              <a:lnSpc>
                <a:spcPct val="90000"/>
              </a:lnSpc>
            </a:pPr>
            <a:r>
              <a:rPr lang="fr-FR" sz="1600" dirty="0"/>
              <a:t>L’utilisateur peut mettre en place dimensionnellement le modèle choisi sur la capture, et obtenir une simulation en direct. La possibilité de refaire cette manipulation est réalisée par un rafraichissement de la page à l’aide d’un bouton.</a:t>
            </a:r>
            <a:endParaRPr lang="fr-FR" dirty="0"/>
          </a:p>
        </p:txBody>
      </p:sp>
      <p:pic>
        <p:nvPicPr>
          <p:cNvPr id="5" name="Image 5">
            <a:extLst>
              <a:ext uri="{FF2B5EF4-FFF2-40B4-BE49-F238E27FC236}">
                <a16:creationId xmlns:a16="http://schemas.microsoft.com/office/drawing/2014/main" id="{64734385-0FB9-40CB-BA82-11A6E8C3524A}"/>
              </a:ext>
            </a:extLst>
          </p:cNvPr>
          <p:cNvPicPr>
            <a:picLocks noChangeAspect="1"/>
          </p:cNvPicPr>
          <p:nvPr/>
        </p:nvPicPr>
        <p:blipFill>
          <a:blip r:embed="rId3"/>
          <a:stretch>
            <a:fillRect/>
          </a:stretch>
        </p:blipFill>
        <p:spPr>
          <a:xfrm>
            <a:off x="10153769" y="-112996"/>
            <a:ext cx="1266702" cy="1883857"/>
          </a:xfrm>
          <a:prstGeom prst="rect">
            <a:avLst/>
          </a:prstGeom>
          <a:effectLst/>
        </p:spPr>
      </p:pic>
      <p:pic>
        <p:nvPicPr>
          <p:cNvPr id="9" name="Image 9" descr="Une image contenant équipement électronique&#10;&#10;Description générée avec un niveau de confiance élevé">
            <a:extLst>
              <a:ext uri="{FF2B5EF4-FFF2-40B4-BE49-F238E27FC236}">
                <a16:creationId xmlns:a16="http://schemas.microsoft.com/office/drawing/2014/main" id="{3F514960-A5FF-4698-9D33-C88B9968ADD3}"/>
              </a:ext>
            </a:extLst>
          </p:cNvPr>
          <p:cNvPicPr>
            <a:picLocks noChangeAspect="1"/>
          </p:cNvPicPr>
          <p:nvPr/>
        </p:nvPicPr>
        <p:blipFill>
          <a:blip r:embed="rId4"/>
          <a:stretch>
            <a:fillRect/>
          </a:stretch>
        </p:blipFill>
        <p:spPr>
          <a:xfrm>
            <a:off x="2438400" y="388934"/>
            <a:ext cx="12421828" cy="6461130"/>
          </a:xfrm>
          <a:prstGeom prst="rect">
            <a:avLst/>
          </a:prstGeom>
        </p:spPr>
      </p:pic>
    </p:spTree>
    <p:extLst>
      <p:ext uri="{BB962C8B-B14F-4D97-AF65-F5344CB8AC3E}">
        <p14:creationId xmlns:p14="http://schemas.microsoft.com/office/powerpoint/2010/main" val="336547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BC240-F723-432D-AB38-E571DFF63FEA}"/>
              </a:ext>
            </a:extLst>
          </p:cNvPr>
          <p:cNvSpPr>
            <a:spLocks noGrp="1"/>
          </p:cNvSpPr>
          <p:nvPr>
            <p:ph type="title"/>
          </p:nvPr>
        </p:nvSpPr>
        <p:spPr>
          <a:xfrm>
            <a:off x="675140" y="256775"/>
            <a:ext cx="9392910" cy="774391"/>
          </a:xfrm>
        </p:spPr>
        <p:txBody>
          <a:bodyPr/>
          <a:lstStyle/>
          <a:p>
            <a:pPr algn="ctr"/>
            <a:r>
              <a:rPr lang="fr-FR" dirty="0"/>
              <a:t>Le code</a:t>
            </a:r>
          </a:p>
        </p:txBody>
      </p:sp>
      <p:pic>
        <p:nvPicPr>
          <p:cNvPr id="4" name="Image 4">
            <a:extLst>
              <a:ext uri="{FF2B5EF4-FFF2-40B4-BE49-F238E27FC236}">
                <a16:creationId xmlns:a16="http://schemas.microsoft.com/office/drawing/2014/main" id="{78ABA673-BFFF-4E6B-A1E7-AEE66CB02F3D}"/>
              </a:ext>
            </a:extLst>
          </p:cNvPr>
          <p:cNvPicPr>
            <a:picLocks noGrp="1" noChangeAspect="1"/>
          </p:cNvPicPr>
          <p:nvPr>
            <p:ph idx="1"/>
          </p:nvPr>
        </p:nvPicPr>
        <p:blipFill>
          <a:blip r:embed="rId2"/>
          <a:stretch>
            <a:fillRect/>
          </a:stretch>
        </p:blipFill>
        <p:spPr>
          <a:xfrm>
            <a:off x="10141617" y="50306"/>
            <a:ext cx="1267136" cy="1657581"/>
          </a:xfrm>
          <a:prstGeom prst="rect">
            <a:avLst/>
          </a:prstGeom>
        </p:spPr>
      </p:pic>
      <p:sp>
        <p:nvSpPr>
          <p:cNvPr id="1698" name="ZoneTexte 1697">
            <a:extLst>
              <a:ext uri="{FF2B5EF4-FFF2-40B4-BE49-F238E27FC236}">
                <a16:creationId xmlns:a16="http://schemas.microsoft.com/office/drawing/2014/main" id="{A546A5A9-8362-4EEE-AC09-C2D274BDC3CE}"/>
              </a:ext>
            </a:extLst>
          </p:cNvPr>
          <p:cNvSpPr txBox="1"/>
          <p:nvPr/>
        </p:nvSpPr>
        <p:spPr>
          <a:xfrm>
            <a:off x="2951897" y="972235"/>
            <a:ext cx="515983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t>Utilisation du code suivant les processus.</a:t>
            </a:r>
          </a:p>
          <a:p>
            <a:endParaRPr lang="fr-FR" dirty="0"/>
          </a:p>
          <a:p>
            <a:endParaRPr lang="fr-FR" dirty="0"/>
          </a:p>
        </p:txBody>
      </p:sp>
      <p:pic>
        <p:nvPicPr>
          <p:cNvPr id="8" name="Image 8" descr="Une image contenant ipod&#10;&#10;Description générée avec un niveau de confiance élevé">
            <a:extLst>
              <a:ext uri="{FF2B5EF4-FFF2-40B4-BE49-F238E27FC236}">
                <a16:creationId xmlns:a16="http://schemas.microsoft.com/office/drawing/2014/main" id="{02BEE156-3917-4B83-9D1B-C5868F3194EC}"/>
              </a:ext>
            </a:extLst>
          </p:cNvPr>
          <p:cNvPicPr>
            <a:picLocks noChangeAspect="1"/>
          </p:cNvPicPr>
          <p:nvPr/>
        </p:nvPicPr>
        <p:blipFill>
          <a:blip r:embed="rId3"/>
          <a:stretch>
            <a:fillRect/>
          </a:stretch>
        </p:blipFill>
        <p:spPr>
          <a:xfrm>
            <a:off x="84273" y="668932"/>
            <a:ext cx="12106039" cy="6899037"/>
          </a:xfrm>
          <a:prstGeom prst="rect">
            <a:avLst/>
          </a:prstGeom>
        </p:spPr>
      </p:pic>
    </p:spTree>
    <p:extLst>
      <p:ext uri="{BB962C8B-B14F-4D97-AF65-F5344CB8AC3E}">
        <p14:creationId xmlns:p14="http://schemas.microsoft.com/office/powerpoint/2010/main" val="380286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BC240-F723-432D-AB38-E571DFF63FEA}"/>
              </a:ext>
            </a:extLst>
          </p:cNvPr>
          <p:cNvSpPr>
            <a:spLocks noGrp="1"/>
          </p:cNvSpPr>
          <p:nvPr>
            <p:ph type="title"/>
          </p:nvPr>
        </p:nvSpPr>
        <p:spPr>
          <a:xfrm>
            <a:off x="-1980975" y="300318"/>
            <a:ext cx="9392910" cy="774391"/>
          </a:xfrm>
        </p:spPr>
        <p:txBody>
          <a:bodyPr/>
          <a:lstStyle/>
          <a:p>
            <a:pPr algn="ctr"/>
            <a:r>
              <a:rPr lang="fr-FR" dirty="0"/>
              <a:t>Le code</a:t>
            </a:r>
          </a:p>
        </p:txBody>
      </p:sp>
      <p:pic>
        <p:nvPicPr>
          <p:cNvPr id="4" name="Image 4">
            <a:extLst>
              <a:ext uri="{FF2B5EF4-FFF2-40B4-BE49-F238E27FC236}">
                <a16:creationId xmlns:a16="http://schemas.microsoft.com/office/drawing/2014/main" id="{78ABA673-BFFF-4E6B-A1E7-AEE66CB02F3D}"/>
              </a:ext>
            </a:extLst>
          </p:cNvPr>
          <p:cNvPicPr>
            <a:picLocks noGrp="1" noChangeAspect="1"/>
          </p:cNvPicPr>
          <p:nvPr>
            <p:ph idx="1"/>
          </p:nvPr>
        </p:nvPicPr>
        <p:blipFill>
          <a:blip r:embed="rId2"/>
          <a:stretch>
            <a:fillRect/>
          </a:stretch>
        </p:blipFill>
        <p:spPr>
          <a:xfrm>
            <a:off x="10141617" y="50306"/>
            <a:ext cx="1267136" cy="1657581"/>
          </a:xfrm>
          <a:prstGeom prst="rect">
            <a:avLst/>
          </a:prstGeom>
        </p:spPr>
      </p:pic>
      <p:graphicFrame>
        <p:nvGraphicFramePr>
          <p:cNvPr id="1296" name="Diagramme 1296">
            <a:extLst>
              <a:ext uri="{FF2B5EF4-FFF2-40B4-BE49-F238E27FC236}">
                <a16:creationId xmlns:a16="http://schemas.microsoft.com/office/drawing/2014/main" id="{BE060EBC-03B6-4879-803F-4759B182A4E4}"/>
              </a:ext>
            </a:extLst>
          </p:cNvPr>
          <p:cNvGraphicFramePr/>
          <p:nvPr>
            <p:extLst>
              <p:ext uri="{D42A27DB-BD31-4B8C-83A1-F6EECF244321}">
                <p14:modId xmlns:p14="http://schemas.microsoft.com/office/powerpoint/2010/main" val="228355189"/>
              </p:ext>
            </p:extLst>
          </p:nvPr>
        </p:nvGraphicFramePr>
        <p:xfrm>
          <a:off x="647411" y="2790689"/>
          <a:ext cx="5155814" cy="2222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98" name="ZoneTexte 1697">
            <a:extLst>
              <a:ext uri="{FF2B5EF4-FFF2-40B4-BE49-F238E27FC236}">
                <a16:creationId xmlns:a16="http://schemas.microsoft.com/office/drawing/2014/main" id="{A546A5A9-8362-4EEE-AC09-C2D274BDC3CE}"/>
              </a:ext>
            </a:extLst>
          </p:cNvPr>
          <p:cNvSpPr txBox="1"/>
          <p:nvPr/>
        </p:nvSpPr>
        <p:spPr>
          <a:xfrm>
            <a:off x="120532" y="1030172"/>
            <a:ext cx="523540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t>Initialisation.</a:t>
            </a:r>
          </a:p>
          <a:p>
            <a:endParaRPr lang="fr-FR" dirty="0"/>
          </a:p>
          <a:p>
            <a:endParaRPr lang="fr-FR" dirty="0"/>
          </a:p>
        </p:txBody>
      </p:sp>
      <p:graphicFrame>
        <p:nvGraphicFramePr>
          <p:cNvPr id="18" name="Diagram 18">
            <a:extLst>
              <a:ext uri="{FF2B5EF4-FFF2-40B4-BE49-F238E27FC236}">
                <a16:creationId xmlns:a16="http://schemas.microsoft.com/office/drawing/2014/main" id="{9E4B82B2-0B5C-4593-AD88-2806B8BA56CF}"/>
              </a:ext>
            </a:extLst>
          </p:cNvPr>
          <p:cNvGraphicFramePr/>
          <p:nvPr>
            <p:extLst>
              <p:ext uri="{D42A27DB-BD31-4B8C-83A1-F6EECF244321}">
                <p14:modId xmlns:p14="http://schemas.microsoft.com/office/powerpoint/2010/main" val="886148371"/>
              </p:ext>
            </p:extLst>
          </p:nvPr>
        </p:nvGraphicFramePr>
        <p:xfrm>
          <a:off x="4354825" y="547674"/>
          <a:ext cx="7834111" cy="5675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6237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BC240-F723-432D-AB38-E571DFF63FEA}"/>
              </a:ext>
            </a:extLst>
          </p:cNvPr>
          <p:cNvSpPr>
            <a:spLocks noGrp="1"/>
          </p:cNvSpPr>
          <p:nvPr>
            <p:ph type="title"/>
          </p:nvPr>
        </p:nvSpPr>
        <p:spPr>
          <a:xfrm>
            <a:off x="-2075318" y="205975"/>
            <a:ext cx="9204225" cy="774391"/>
          </a:xfrm>
        </p:spPr>
        <p:txBody>
          <a:bodyPr/>
          <a:lstStyle/>
          <a:p>
            <a:pPr algn="ctr"/>
            <a:r>
              <a:rPr lang="fr-FR" dirty="0"/>
              <a:t>Le code</a:t>
            </a:r>
          </a:p>
        </p:txBody>
      </p:sp>
      <p:pic>
        <p:nvPicPr>
          <p:cNvPr id="4" name="Image 4">
            <a:extLst>
              <a:ext uri="{FF2B5EF4-FFF2-40B4-BE49-F238E27FC236}">
                <a16:creationId xmlns:a16="http://schemas.microsoft.com/office/drawing/2014/main" id="{78ABA673-BFFF-4E6B-A1E7-AEE66CB02F3D}"/>
              </a:ext>
            </a:extLst>
          </p:cNvPr>
          <p:cNvPicPr>
            <a:picLocks noGrp="1" noChangeAspect="1"/>
          </p:cNvPicPr>
          <p:nvPr>
            <p:ph idx="1"/>
          </p:nvPr>
        </p:nvPicPr>
        <p:blipFill>
          <a:blip r:embed="rId2"/>
          <a:stretch>
            <a:fillRect/>
          </a:stretch>
        </p:blipFill>
        <p:spPr>
          <a:xfrm>
            <a:off x="10141617" y="50306"/>
            <a:ext cx="1267136" cy="1657581"/>
          </a:xfrm>
          <a:prstGeom prst="rect">
            <a:avLst/>
          </a:prstGeom>
        </p:spPr>
      </p:pic>
      <p:graphicFrame>
        <p:nvGraphicFramePr>
          <p:cNvPr id="1296" name="Diagramme 1296">
            <a:extLst>
              <a:ext uri="{FF2B5EF4-FFF2-40B4-BE49-F238E27FC236}">
                <a16:creationId xmlns:a16="http://schemas.microsoft.com/office/drawing/2014/main" id="{BE060EBC-03B6-4879-803F-4759B182A4E4}"/>
              </a:ext>
            </a:extLst>
          </p:cNvPr>
          <p:cNvGraphicFramePr/>
          <p:nvPr>
            <p:extLst/>
          </p:nvPr>
        </p:nvGraphicFramePr>
        <p:xfrm>
          <a:off x="647411" y="2790689"/>
          <a:ext cx="5155814" cy="2222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98" name="ZoneTexte 1697">
            <a:extLst>
              <a:ext uri="{FF2B5EF4-FFF2-40B4-BE49-F238E27FC236}">
                <a16:creationId xmlns:a16="http://schemas.microsoft.com/office/drawing/2014/main" id="{A546A5A9-8362-4EEE-AC09-C2D274BDC3CE}"/>
              </a:ext>
            </a:extLst>
          </p:cNvPr>
          <p:cNvSpPr txBox="1"/>
          <p:nvPr/>
        </p:nvSpPr>
        <p:spPr>
          <a:xfrm>
            <a:off x="-53640" y="935829"/>
            <a:ext cx="523540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t>Installation.</a:t>
            </a:r>
          </a:p>
          <a:p>
            <a:endParaRPr lang="fr-FR" dirty="0"/>
          </a:p>
          <a:p>
            <a:endParaRPr lang="fr-FR" dirty="0"/>
          </a:p>
        </p:txBody>
      </p:sp>
      <p:graphicFrame>
        <p:nvGraphicFramePr>
          <p:cNvPr id="18" name="Diagram 18">
            <a:extLst>
              <a:ext uri="{FF2B5EF4-FFF2-40B4-BE49-F238E27FC236}">
                <a16:creationId xmlns:a16="http://schemas.microsoft.com/office/drawing/2014/main" id="{9E4B82B2-0B5C-4593-AD88-2806B8BA56CF}"/>
              </a:ext>
            </a:extLst>
          </p:cNvPr>
          <p:cNvGraphicFramePr/>
          <p:nvPr>
            <p:extLst>
              <p:ext uri="{D42A27DB-BD31-4B8C-83A1-F6EECF244321}">
                <p14:modId xmlns:p14="http://schemas.microsoft.com/office/powerpoint/2010/main" val="1360189647"/>
              </p:ext>
            </p:extLst>
          </p:nvPr>
        </p:nvGraphicFramePr>
        <p:xfrm>
          <a:off x="4071796" y="361868"/>
          <a:ext cx="8378396" cy="61518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6549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BC240-F723-432D-AB38-E571DFF63FEA}"/>
              </a:ext>
            </a:extLst>
          </p:cNvPr>
          <p:cNvSpPr>
            <a:spLocks noGrp="1"/>
          </p:cNvSpPr>
          <p:nvPr>
            <p:ph type="title"/>
          </p:nvPr>
        </p:nvSpPr>
        <p:spPr>
          <a:xfrm>
            <a:off x="-2075318" y="278547"/>
            <a:ext cx="9392910" cy="774391"/>
          </a:xfrm>
        </p:spPr>
        <p:txBody>
          <a:bodyPr/>
          <a:lstStyle/>
          <a:p>
            <a:pPr algn="ctr"/>
            <a:r>
              <a:rPr lang="fr-FR" dirty="0"/>
              <a:t>Le code</a:t>
            </a:r>
          </a:p>
        </p:txBody>
      </p:sp>
      <p:pic>
        <p:nvPicPr>
          <p:cNvPr id="4" name="Image 4">
            <a:extLst>
              <a:ext uri="{FF2B5EF4-FFF2-40B4-BE49-F238E27FC236}">
                <a16:creationId xmlns:a16="http://schemas.microsoft.com/office/drawing/2014/main" id="{78ABA673-BFFF-4E6B-A1E7-AEE66CB02F3D}"/>
              </a:ext>
            </a:extLst>
          </p:cNvPr>
          <p:cNvPicPr>
            <a:picLocks noGrp="1" noChangeAspect="1"/>
          </p:cNvPicPr>
          <p:nvPr>
            <p:ph idx="1"/>
          </p:nvPr>
        </p:nvPicPr>
        <p:blipFill>
          <a:blip r:embed="rId2"/>
          <a:stretch>
            <a:fillRect/>
          </a:stretch>
        </p:blipFill>
        <p:spPr>
          <a:xfrm>
            <a:off x="10141617" y="50306"/>
            <a:ext cx="1267136" cy="1657581"/>
          </a:xfrm>
          <a:prstGeom prst="rect">
            <a:avLst/>
          </a:prstGeom>
        </p:spPr>
      </p:pic>
      <p:graphicFrame>
        <p:nvGraphicFramePr>
          <p:cNvPr id="1296" name="Diagramme 1296">
            <a:extLst>
              <a:ext uri="{FF2B5EF4-FFF2-40B4-BE49-F238E27FC236}">
                <a16:creationId xmlns:a16="http://schemas.microsoft.com/office/drawing/2014/main" id="{BE060EBC-03B6-4879-803F-4759B182A4E4}"/>
              </a:ext>
            </a:extLst>
          </p:cNvPr>
          <p:cNvGraphicFramePr/>
          <p:nvPr>
            <p:extLst/>
          </p:nvPr>
        </p:nvGraphicFramePr>
        <p:xfrm>
          <a:off x="647411" y="2790689"/>
          <a:ext cx="5155814" cy="2222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98" name="ZoneTexte 1697">
            <a:extLst>
              <a:ext uri="{FF2B5EF4-FFF2-40B4-BE49-F238E27FC236}">
                <a16:creationId xmlns:a16="http://schemas.microsoft.com/office/drawing/2014/main" id="{A546A5A9-8362-4EEE-AC09-C2D274BDC3CE}"/>
              </a:ext>
            </a:extLst>
          </p:cNvPr>
          <p:cNvSpPr txBox="1"/>
          <p:nvPr/>
        </p:nvSpPr>
        <p:spPr>
          <a:xfrm>
            <a:off x="55217" y="979372"/>
            <a:ext cx="523540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t>Utilisation.</a:t>
            </a:r>
          </a:p>
          <a:p>
            <a:endParaRPr lang="fr-FR" dirty="0"/>
          </a:p>
          <a:p>
            <a:endParaRPr lang="fr-FR" dirty="0"/>
          </a:p>
        </p:txBody>
      </p:sp>
      <p:graphicFrame>
        <p:nvGraphicFramePr>
          <p:cNvPr id="18" name="Diagram 18">
            <a:extLst>
              <a:ext uri="{FF2B5EF4-FFF2-40B4-BE49-F238E27FC236}">
                <a16:creationId xmlns:a16="http://schemas.microsoft.com/office/drawing/2014/main" id="{9E4B82B2-0B5C-4593-AD88-2806B8BA56CF}"/>
              </a:ext>
            </a:extLst>
          </p:cNvPr>
          <p:cNvGraphicFramePr/>
          <p:nvPr>
            <p:extLst>
              <p:ext uri="{D42A27DB-BD31-4B8C-83A1-F6EECF244321}">
                <p14:modId xmlns:p14="http://schemas.microsoft.com/office/powerpoint/2010/main" val="635113614"/>
              </p:ext>
            </p:extLst>
          </p:nvPr>
        </p:nvGraphicFramePr>
        <p:xfrm>
          <a:off x="4282253" y="361868"/>
          <a:ext cx="7834111" cy="61446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367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Simulateur de barbe</vt:lpstr>
      <vt:lpstr>DESCRIPTION</vt:lpstr>
      <vt:lpstr>L'installation</vt:lpstr>
      <vt:lpstr>L'administration</vt:lpstr>
      <vt:lpstr>L'interface utilisateur</vt:lpstr>
      <vt:lpstr>Le code</vt:lpstr>
      <vt:lpstr>Le code</vt:lpstr>
      <vt:lpstr>Le code</vt:lpstr>
      <vt:lpstr>Le code</vt:lpstr>
      <vt:lpstr>Les données collectées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Petr Barborik</dc:creator>
  <cp:lastModifiedBy>Petr Barborik</cp:lastModifiedBy>
  <cp:revision>560</cp:revision>
  <dcterms:created xsi:type="dcterms:W3CDTF">2013-08-01T12:27:02Z</dcterms:created>
  <dcterms:modified xsi:type="dcterms:W3CDTF">2019-04-02T09:04:40Z</dcterms:modified>
</cp:coreProperties>
</file>