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7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Facultad de CIENCIAS DE LA COMPUTACIÓN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Mtro. CARLOS ARMANDO RÍOS ACEVEDO</a:t>
            </a:r>
          </a:p>
          <a:p>
            <a:r>
              <a:rPr lang="es-MX" dirty="0" smtClean="0"/>
              <a:t>PROCEDIMIENTOS ALMACENADOS</a:t>
            </a:r>
            <a:endParaRPr lang="es-MX" dirty="0"/>
          </a:p>
        </p:txBody>
      </p:sp>
      <p:pic>
        <p:nvPicPr>
          <p:cNvPr id="4" name="rg_hi" descr="http://t3.gstatic.com/images?q=tbn:ANd9GcRL88NWSn0oTx8A7HzbdgPzhJ78BZtg-AuOzY3bLkKsI37-AjijF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726" y="201033"/>
            <a:ext cx="1371600" cy="187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88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de creación de procedimientos en </a:t>
            </a:r>
            <a:r>
              <a:rPr lang="es-MX" dirty="0" err="1"/>
              <a:t>mysql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524" y="2016125"/>
            <a:ext cx="689927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7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de creación de procedimientos en </a:t>
            </a:r>
            <a:r>
              <a:rPr lang="es-MX" dirty="0" err="1" smtClean="0"/>
              <a:t>mysql</a:t>
            </a:r>
            <a:endParaRPr lang="es-MX" dirty="0"/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168" y="2016125"/>
            <a:ext cx="8153832" cy="398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128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de creación de procedimientos en </a:t>
            </a:r>
            <a:r>
              <a:rPr lang="es-MX" dirty="0" err="1" smtClean="0"/>
              <a:t>mysql</a:t>
            </a:r>
            <a:endParaRPr lang="es-MX" dirty="0"/>
          </a:p>
        </p:txBody>
      </p:sp>
      <p:pic>
        <p:nvPicPr>
          <p:cNvPr id="6" name="Marcador de contenido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1579" y="2016125"/>
            <a:ext cx="8290421" cy="398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24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 DE PROCEDIMIENTO ALMACENADO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MX" dirty="0"/>
              <a:t>Los procedimientos almacenados son porciones de código que pueden ser ejecutados exclusivamente en el servidor y que pueden tener parámetros de entrada y de salida. </a:t>
            </a:r>
            <a:endParaRPr lang="es-MX" dirty="0" smtClean="0"/>
          </a:p>
          <a:p>
            <a:pPr algn="just"/>
            <a:r>
              <a:rPr lang="es-MX" dirty="0"/>
              <a:t>Esto es muy útil sobre todo en arquitecturas cliente/servidor donde tenemos un servidor muy potente el cual podemos aprovechar para ejecutar procesos, consultas y actualizaciones complejas en la base de datos</a:t>
            </a:r>
            <a:r>
              <a:rPr lang="es-MX" dirty="0" smtClean="0"/>
              <a:t>.</a:t>
            </a:r>
          </a:p>
          <a:p>
            <a:pPr algn="just"/>
            <a:r>
              <a:rPr lang="es-MX" dirty="0"/>
              <a:t>Contener instrucciones de programación que realicen operaciones en la base de datos. Entre otras, pueden contener llamadas a otros procedimientos</a:t>
            </a:r>
            <a:r>
              <a:rPr lang="es-MX" dirty="0" smtClean="0"/>
              <a:t>.</a:t>
            </a:r>
          </a:p>
          <a:p>
            <a:pPr algn="just"/>
            <a:r>
              <a:rPr lang="es-MX" dirty="0"/>
              <a:t>Devolver un valor de estado a un programa que realiza una llamada para indicar si la operación se ha realizado correctamente o se han producido errores, y el motivo de estos.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26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 usar procedimientos almacenados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 smtClean="0"/>
              <a:t>Se reduce el tráfico en la red, entre el cliente y el servidor </a:t>
            </a:r>
            <a:r>
              <a:rPr lang="es-MX" dirty="0" smtClean="0"/>
              <a:t>(los comandos de un procedimiento almacenado se ejecutan en un único lote de código).</a:t>
            </a:r>
          </a:p>
          <a:p>
            <a:r>
              <a:rPr lang="es-MX" b="1" dirty="0" smtClean="0"/>
              <a:t>Se mejora la seguridad </a:t>
            </a:r>
            <a:r>
              <a:rPr lang="es-MX" dirty="0" smtClean="0"/>
              <a:t>(se pueden otorgar permisos a usuarios sobre los </a:t>
            </a:r>
            <a:r>
              <a:rPr lang="es-MX" b="1" dirty="0" smtClean="0"/>
              <a:t>objetos</a:t>
            </a:r>
            <a:r>
              <a:rPr lang="es-MX" dirty="0" smtClean="0"/>
              <a:t>, evitando la necesidad de trabajar por separado cada uno de ellos).</a:t>
            </a:r>
          </a:p>
          <a:p>
            <a:r>
              <a:rPr lang="es-MX" b="1" dirty="0" smtClean="0"/>
              <a:t>El </a:t>
            </a:r>
            <a:r>
              <a:rPr lang="es-MX" b="1" dirty="0" err="1" smtClean="0"/>
              <a:t>execute</a:t>
            </a:r>
            <a:r>
              <a:rPr lang="es-MX" b="1" dirty="0" smtClean="0"/>
              <a:t> se invoca sin necesidad de conocer los objetos.</a:t>
            </a:r>
          </a:p>
          <a:p>
            <a:r>
              <a:rPr lang="es-MX" b="1" dirty="0" smtClean="0"/>
              <a:t>Evita las inyecciones de código de SQL </a:t>
            </a:r>
            <a:r>
              <a:rPr lang="es-MX" dirty="0" smtClean="0"/>
              <a:t>(la entrada de parámetros se trata como un valor literal y no como código ejecutable).</a:t>
            </a:r>
          </a:p>
          <a:p>
            <a:r>
              <a:rPr lang="es-MX" b="1" dirty="0" smtClean="0"/>
              <a:t>Se puede cifrar el código interno.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5490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 usar procedimientos almacenados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Reutilización de código </a:t>
            </a:r>
            <a:r>
              <a:rPr lang="es-MX" dirty="0" smtClean="0"/>
              <a:t>(encapsulamiento en la programación).</a:t>
            </a:r>
          </a:p>
          <a:p>
            <a:r>
              <a:rPr lang="es-MX" b="1" dirty="0" smtClean="0"/>
              <a:t>Mantenimiento más sencillo </a:t>
            </a:r>
            <a:r>
              <a:rPr lang="es-MX" dirty="0" smtClean="0"/>
              <a:t>(el nivel de aplicación permanece independiente).</a:t>
            </a:r>
          </a:p>
          <a:p>
            <a:r>
              <a:rPr lang="es-MX" b="1" dirty="0" smtClean="0"/>
              <a:t>Rendimiento mejorado </a:t>
            </a:r>
            <a:r>
              <a:rPr lang="es-MX" dirty="0" smtClean="0"/>
              <a:t>(el procedimiento se compila la primera vez que se ejecuta y crea un plan de ejecución que se utiliza en ocasiones posteriores)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7629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Fases en la creación de un procedimiento almacenado</a:t>
            </a:r>
            <a:endParaRPr lang="es-MX" dirty="0"/>
          </a:p>
        </p:txBody>
      </p:sp>
      <p:pic>
        <p:nvPicPr>
          <p:cNvPr id="1026" name="Picture 2" descr="Resultado de imagen para optimizaciÃ³n de procedimientos almacenad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505" y="2016125"/>
            <a:ext cx="8486273" cy="39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6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 de creación de procedimientos en </a:t>
            </a:r>
            <a:r>
              <a:rPr lang="es-MX" dirty="0" err="1" smtClean="0"/>
              <a:t>sql</a:t>
            </a:r>
            <a:r>
              <a:rPr lang="es-MX" dirty="0" smtClean="0"/>
              <a:t> server 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710" y="1967998"/>
            <a:ext cx="7719606" cy="409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 de creación de procedimientos en </a:t>
            </a:r>
            <a:r>
              <a:rPr lang="es-MX" dirty="0" err="1" smtClean="0"/>
              <a:t>sql</a:t>
            </a:r>
            <a:r>
              <a:rPr lang="es-MX" dirty="0" smtClean="0"/>
              <a:t> server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874" y="2016125"/>
            <a:ext cx="5662863" cy="399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 de creación de procedimientos en </a:t>
            </a:r>
            <a:r>
              <a:rPr lang="es-MX" dirty="0" err="1" smtClean="0"/>
              <a:t>sql</a:t>
            </a:r>
            <a:r>
              <a:rPr lang="es-MX" dirty="0" smtClean="0"/>
              <a:t> server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9242" y="2016125"/>
            <a:ext cx="6464969" cy="402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4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de creación de procedimientos en </a:t>
            </a:r>
            <a:r>
              <a:rPr lang="es-MX" dirty="0" err="1" smtClean="0"/>
              <a:t>mysql</a:t>
            </a:r>
            <a:endParaRPr lang="es-MX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1578" y="2032167"/>
            <a:ext cx="9603275" cy="398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55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104</TotalTime>
  <Words>303</Words>
  <Application>Microsoft Office PowerPoint</Application>
  <PresentationFormat>Panorámica</PresentationFormat>
  <Paragraphs>26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Facultad de CIENCIAS DE LA COMPUTACIÓN</vt:lpstr>
      <vt:lpstr>DEFINICIÓN DE PROCEDIMIENTO ALMACENADO</vt:lpstr>
      <vt:lpstr>Ventajas usar procedimientos almacenados</vt:lpstr>
      <vt:lpstr>Ventajas usar procedimientos almacenados</vt:lpstr>
      <vt:lpstr>Fases en la creación de un procedimiento almacenado</vt:lpstr>
      <vt:lpstr>Ejemplos de creación de procedimientos en sql server </vt:lpstr>
      <vt:lpstr>Ejemplos de creación de procedimientos en sql server </vt:lpstr>
      <vt:lpstr>Ejemplos de creación de procedimientos en sql server </vt:lpstr>
      <vt:lpstr>Ejemplos de creación de procedimientos en mysql</vt:lpstr>
      <vt:lpstr>Ejemplos de creación de procedimientos en mysql</vt:lpstr>
      <vt:lpstr>Ejemplos de creación de procedimientos en mysql</vt:lpstr>
      <vt:lpstr>Ejemplos de creación de procedimientos en mysql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Facultad de CIENCIAS DE LA COMPUTACIÓN</dc:title>
  <dc:creator>carlos armando ríos acevedo</dc:creator>
  <cp:lastModifiedBy>carlos armando ríos acevedo</cp:lastModifiedBy>
  <cp:revision>8</cp:revision>
  <dcterms:created xsi:type="dcterms:W3CDTF">2018-11-03T13:58:25Z</dcterms:created>
  <dcterms:modified xsi:type="dcterms:W3CDTF">2018-11-03T15:43:21Z</dcterms:modified>
</cp:coreProperties>
</file>