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58" r:id="rId5"/>
    <p:sldId id="268" r:id="rId6"/>
    <p:sldId id="266" r:id="rId7"/>
    <p:sldId id="273" r:id="rId8"/>
    <p:sldId id="274" r:id="rId9"/>
    <p:sldId id="27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63" autoAdjust="0"/>
    <p:restoredTop sz="94660"/>
  </p:normalViewPr>
  <p:slideViewPr>
    <p:cSldViewPr snapToGrid="0">
      <p:cViewPr varScale="1">
        <p:scale>
          <a:sx n="48" d="100"/>
          <a:sy n="48" d="100"/>
        </p:scale>
        <p:origin x="67" y="9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11/3/2018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2">
                <a:shade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11/3/2018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MX" dirty="0" smtClean="0"/>
              <a:t>Facultad de CIENCIAS DE LA COMPUTACIÓN</a:t>
            </a:r>
            <a:endParaRPr lang="es-MX" dirty="0"/>
          </a:p>
        </p:txBody>
      </p:sp>
      <p:sp>
        <p:nvSpPr>
          <p:cNvPr id="3" name="Subtítulo 2"/>
          <p:cNvSpPr>
            <a:spLocks noGrp="1"/>
          </p:cNvSpPr>
          <p:nvPr>
            <p:ph type="subTitle" idx="1"/>
          </p:nvPr>
        </p:nvSpPr>
        <p:spPr/>
        <p:txBody>
          <a:bodyPr/>
          <a:lstStyle/>
          <a:p>
            <a:r>
              <a:rPr lang="es-MX" dirty="0" smtClean="0"/>
              <a:t>Mtro. CARLOS ARMANDO RÍOS ACEVEDO</a:t>
            </a:r>
          </a:p>
          <a:p>
            <a:r>
              <a:rPr lang="es-MX" dirty="0" smtClean="0"/>
              <a:t>disparadores</a:t>
            </a:r>
            <a:endParaRPr lang="es-MX" dirty="0"/>
          </a:p>
        </p:txBody>
      </p:sp>
      <p:pic>
        <p:nvPicPr>
          <p:cNvPr id="4" name="rg_hi" descr="http://t3.gstatic.com/images?q=tbn:ANd9GcRL88NWSn0oTx8A7HzbdgPzhJ78BZtg-AuOzY3bLkKsI37-AjijFg"/>
          <p:cNvPicPr/>
          <p:nvPr/>
        </p:nvPicPr>
        <p:blipFill>
          <a:blip r:embed="rId2" cstate="print"/>
          <a:srcRect/>
          <a:stretch>
            <a:fillRect/>
          </a:stretch>
        </p:blipFill>
        <p:spPr bwMode="auto">
          <a:xfrm>
            <a:off x="276726" y="201033"/>
            <a:ext cx="1371600" cy="1871980"/>
          </a:xfrm>
          <a:prstGeom prst="rect">
            <a:avLst/>
          </a:prstGeom>
          <a:noFill/>
          <a:ln w="9525">
            <a:noFill/>
            <a:miter lim="800000"/>
            <a:headEnd/>
            <a:tailEnd/>
          </a:ln>
        </p:spPr>
      </p:pic>
    </p:spTree>
    <p:extLst>
      <p:ext uri="{BB962C8B-B14F-4D97-AF65-F5344CB8AC3E}">
        <p14:creationId xmlns:p14="http://schemas.microsoft.com/office/powerpoint/2010/main" val="1608870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DEFINICIÓN DE </a:t>
            </a:r>
            <a:r>
              <a:rPr lang="es-MX" dirty="0" smtClean="0"/>
              <a:t>UN disparador</a:t>
            </a:r>
            <a:endParaRPr lang="es-MX" dirty="0"/>
          </a:p>
        </p:txBody>
      </p:sp>
      <p:sp>
        <p:nvSpPr>
          <p:cNvPr id="3" name="Marcador de contenido 2"/>
          <p:cNvSpPr>
            <a:spLocks noGrp="1"/>
          </p:cNvSpPr>
          <p:nvPr>
            <p:ph idx="1"/>
          </p:nvPr>
        </p:nvSpPr>
        <p:spPr/>
        <p:txBody>
          <a:bodyPr>
            <a:normAutofit/>
          </a:bodyPr>
          <a:lstStyle/>
          <a:p>
            <a:pPr algn="just"/>
            <a:r>
              <a:rPr lang="es-MX" dirty="0"/>
              <a:t>Un disparador (o </a:t>
            </a:r>
            <a:r>
              <a:rPr lang="es-MX" dirty="0" err="1"/>
              <a:t>trigger</a:t>
            </a:r>
            <a:r>
              <a:rPr lang="es-MX" dirty="0"/>
              <a:t>) es un tipo especial de procedimiento almacenado asociado a una tabla que se ejecuta al realizar una operación “básica” (INSERT, un DELETE o un UPDATE) sobre ésta. La operación básica que despierta al </a:t>
            </a:r>
            <a:r>
              <a:rPr lang="es-MX" dirty="0" err="1"/>
              <a:t>trigger</a:t>
            </a:r>
            <a:r>
              <a:rPr lang="es-MX" dirty="0"/>
              <a:t> es conocida como sentencia </a:t>
            </a:r>
            <a:r>
              <a:rPr lang="es-MX" dirty="0" smtClean="0"/>
              <a:t>disparadora.</a:t>
            </a:r>
            <a:endParaRPr lang="es-MX" dirty="0" smtClean="0"/>
          </a:p>
          <a:p>
            <a:pPr marL="0" indent="0" algn="just">
              <a:buNone/>
            </a:pPr>
            <a:endParaRPr lang="es-MX" dirty="0"/>
          </a:p>
        </p:txBody>
      </p:sp>
    </p:spTree>
    <p:extLst>
      <p:ext uri="{BB962C8B-B14F-4D97-AF65-F5344CB8AC3E}">
        <p14:creationId xmlns:p14="http://schemas.microsoft.com/office/powerpoint/2010/main" val="37726067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DEFINICIÓN DE </a:t>
            </a:r>
            <a:r>
              <a:rPr lang="es-MX" dirty="0" smtClean="0"/>
              <a:t>UN disparador</a:t>
            </a:r>
            <a:endParaRPr lang="es-MX" dirty="0"/>
          </a:p>
        </p:txBody>
      </p:sp>
      <p:sp>
        <p:nvSpPr>
          <p:cNvPr id="3" name="Marcador de contenido 2"/>
          <p:cNvSpPr>
            <a:spLocks noGrp="1"/>
          </p:cNvSpPr>
          <p:nvPr>
            <p:ph idx="1"/>
          </p:nvPr>
        </p:nvSpPr>
        <p:spPr/>
        <p:txBody>
          <a:bodyPr>
            <a:normAutofit fontScale="92500" lnSpcReduction="20000"/>
          </a:bodyPr>
          <a:lstStyle/>
          <a:p>
            <a:pPr algn="just"/>
            <a:r>
              <a:rPr lang="es-MX" dirty="0"/>
              <a:t>Un disparador (o </a:t>
            </a:r>
            <a:r>
              <a:rPr lang="es-MX" dirty="0" err="1"/>
              <a:t>trigger</a:t>
            </a:r>
            <a:r>
              <a:rPr lang="es-MX" dirty="0"/>
              <a:t>) es un tipo especial de procedimiento almacenado asociado a una tabla que se ejecuta al realizar una operación “básica” (INSERT, un DELETE o un UPDATE) sobre ésta. La operación básica que despierta al </a:t>
            </a:r>
            <a:r>
              <a:rPr lang="es-MX" dirty="0" err="1"/>
              <a:t>trigger</a:t>
            </a:r>
            <a:r>
              <a:rPr lang="es-MX" dirty="0"/>
              <a:t> es conocida como sentencia </a:t>
            </a:r>
            <a:r>
              <a:rPr lang="es-MX" dirty="0" smtClean="0"/>
              <a:t>disparadora.</a:t>
            </a:r>
          </a:p>
          <a:p>
            <a:pPr algn="just"/>
            <a:r>
              <a:rPr lang="es-MX" dirty="0"/>
              <a:t>Un disparador es un tipo especial de procedimiento almacenado que se ejecuta automáticamente cuando ocurre un evento en el servidor de la base de datos. Los activadores de DML se ejecutan cuando un usuario intenta modificar datos a través de un evento de lenguaje de manipulación de datos (DML). Los eventos DML son las instrucciones INSERT, UPDATE o DELETE en una tabla o vista. Estos desencadenantes se activan cuando se activa cualquier evento válido, independientemente de si las filas de la tabla están afectadas o no. </a:t>
            </a:r>
            <a:endParaRPr lang="es-MX" dirty="0" smtClean="0"/>
          </a:p>
          <a:p>
            <a:pPr marL="0" indent="0" algn="just">
              <a:buNone/>
            </a:pPr>
            <a:endParaRPr lang="es-MX" dirty="0"/>
          </a:p>
        </p:txBody>
      </p:sp>
    </p:spTree>
    <p:extLst>
      <p:ext uri="{BB962C8B-B14F-4D97-AF65-F5344CB8AC3E}">
        <p14:creationId xmlns:p14="http://schemas.microsoft.com/office/powerpoint/2010/main" val="4083068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Ventajas usar </a:t>
            </a:r>
            <a:r>
              <a:rPr lang="es-MX" dirty="0" smtClean="0"/>
              <a:t>DISPARADORES DML Y DDL</a:t>
            </a:r>
            <a:endParaRPr lang="es-MX" dirty="0"/>
          </a:p>
        </p:txBody>
      </p:sp>
      <p:sp>
        <p:nvSpPr>
          <p:cNvPr id="3" name="Marcador de contenido 2"/>
          <p:cNvSpPr>
            <a:spLocks noGrp="1"/>
          </p:cNvSpPr>
          <p:nvPr>
            <p:ph idx="1"/>
          </p:nvPr>
        </p:nvSpPr>
        <p:spPr/>
        <p:txBody>
          <a:bodyPr>
            <a:normAutofit/>
          </a:bodyPr>
          <a:lstStyle/>
          <a:p>
            <a:r>
              <a:rPr lang="es-MX" b="1" dirty="0" smtClean="0"/>
              <a:t>Conservar la integridad de los datos </a:t>
            </a:r>
            <a:r>
              <a:rPr lang="es-MX" dirty="0" smtClean="0"/>
              <a:t>(se </a:t>
            </a:r>
            <a:r>
              <a:rPr lang="es-MX" dirty="0" smtClean="0"/>
              <a:t>utilizan </a:t>
            </a:r>
            <a:r>
              <a:rPr lang="es-MX" dirty="0" smtClean="0"/>
              <a:t>para proteger los tipos de datos y rango de valores de la columnas).</a:t>
            </a:r>
            <a:endParaRPr lang="es-MX" dirty="0" smtClean="0"/>
          </a:p>
          <a:p>
            <a:r>
              <a:rPr lang="es-MX" b="1" dirty="0" smtClean="0"/>
              <a:t>Se mejora la seguridad </a:t>
            </a:r>
            <a:r>
              <a:rPr lang="es-MX" dirty="0" smtClean="0"/>
              <a:t>(permiten respaldar operaciones sobre tablas).</a:t>
            </a:r>
            <a:endParaRPr lang="es-MX" dirty="0" smtClean="0"/>
          </a:p>
          <a:p>
            <a:r>
              <a:rPr lang="es-MX" b="1" dirty="0" smtClean="0"/>
              <a:t>Monitorear acciones sobre las tablas</a:t>
            </a:r>
            <a:r>
              <a:rPr lang="es-MX" b="1" dirty="0"/>
              <a:t> </a:t>
            </a:r>
            <a:r>
              <a:rPr lang="es-MX" dirty="0" smtClean="0"/>
              <a:t>(aunque existen las auditorías sobre las bases de datos, los disparadores permiten programar código de SQL, para auditar las operaciones de los usuarios)</a:t>
            </a:r>
            <a:endParaRPr lang="es-MX" dirty="0" smtClean="0"/>
          </a:p>
          <a:p>
            <a:r>
              <a:rPr lang="es-MX" b="1" dirty="0" smtClean="0"/>
              <a:t>Ocultar información a usuarios </a:t>
            </a:r>
            <a:r>
              <a:rPr lang="es-MX" dirty="0" smtClean="0"/>
              <a:t>(se ejecutan de manera implícita en segundo plano)</a:t>
            </a:r>
            <a:r>
              <a:rPr lang="es-MX" dirty="0" smtClean="0"/>
              <a:t>.</a:t>
            </a:r>
            <a:endParaRPr lang="es-MX" dirty="0"/>
          </a:p>
        </p:txBody>
      </p:sp>
    </p:spTree>
    <p:extLst>
      <p:ext uri="{BB962C8B-B14F-4D97-AF65-F5344CB8AC3E}">
        <p14:creationId xmlns:p14="http://schemas.microsoft.com/office/powerpoint/2010/main" val="1549062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Sintaxis disparador en </a:t>
            </a:r>
            <a:r>
              <a:rPr lang="es-MX" dirty="0" err="1" smtClean="0"/>
              <a:t>mysql</a:t>
            </a:r>
            <a:endParaRPr lang="es-MX" dirty="0"/>
          </a:p>
        </p:txBody>
      </p:sp>
      <p:pic>
        <p:nvPicPr>
          <p:cNvPr id="5" name="Imagen 4"/>
          <p:cNvPicPr/>
          <p:nvPr/>
        </p:nvPicPr>
        <p:blipFill>
          <a:blip r:embed="rId2" cstate="print"/>
          <a:srcRect/>
          <a:stretch>
            <a:fillRect/>
          </a:stretch>
        </p:blipFill>
        <p:spPr bwMode="auto">
          <a:xfrm>
            <a:off x="2233696" y="2038883"/>
            <a:ext cx="8498472" cy="3607938"/>
          </a:xfrm>
          <a:prstGeom prst="rect">
            <a:avLst/>
          </a:prstGeom>
          <a:noFill/>
          <a:ln w="9525">
            <a:noFill/>
            <a:miter lim="800000"/>
            <a:headEnd/>
            <a:tailEnd/>
          </a:ln>
        </p:spPr>
      </p:pic>
    </p:spTree>
    <p:extLst>
      <p:ext uri="{BB962C8B-B14F-4D97-AF65-F5344CB8AC3E}">
        <p14:creationId xmlns:p14="http://schemas.microsoft.com/office/powerpoint/2010/main" val="1526602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Sintaxis disparador en </a:t>
            </a:r>
            <a:r>
              <a:rPr lang="es-MX" dirty="0" err="1" smtClean="0"/>
              <a:t>sql</a:t>
            </a:r>
            <a:r>
              <a:rPr lang="es-MX" dirty="0" smtClean="0"/>
              <a:t> server</a:t>
            </a:r>
            <a:endParaRPr lang="es-MX" dirty="0"/>
          </a:p>
        </p:txBody>
      </p:sp>
      <p:pic>
        <p:nvPicPr>
          <p:cNvPr id="7" name="Imagen 6"/>
          <p:cNvPicPr>
            <a:picLocks noChangeAspect="1"/>
          </p:cNvPicPr>
          <p:nvPr/>
        </p:nvPicPr>
        <p:blipFill>
          <a:blip r:embed="rId2"/>
          <a:stretch>
            <a:fillRect/>
          </a:stretch>
        </p:blipFill>
        <p:spPr>
          <a:xfrm>
            <a:off x="969294" y="1989220"/>
            <a:ext cx="11107127" cy="4122821"/>
          </a:xfrm>
          <a:prstGeom prst="rect">
            <a:avLst/>
          </a:prstGeom>
        </p:spPr>
      </p:pic>
    </p:spTree>
    <p:extLst>
      <p:ext uri="{BB962C8B-B14F-4D97-AF65-F5344CB8AC3E}">
        <p14:creationId xmlns:p14="http://schemas.microsoft.com/office/powerpoint/2010/main" val="1204616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Registros </a:t>
            </a:r>
            <a:r>
              <a:rPr lang="es-MX" dirty="0" err="1" smtClean="0"/>
              <a:t>old</a:t>
            </a:r>
            <a:r>
              <a:rPr lang="es-MX" dirty="0" smtClean="0"/>
              <a:t> y new en </a:t>
            </a:r>
            <a:r>
              <a:rPr lang="es-MX" dirty="0" err="1" smtClean="0"/>
              <a:t>mysql</a:t>
            </a:r>
            <a:endParaRPr lang="es-MX" dirty="0"/>
          </a:p>
        </p:txBody>
      </p:sp>
      <p:pic>
        <p:nvPicPr>
          <p:cNvPr id="4" name="Marcador de contenido 3"/>
          <p:cNvPicPr>
            <a:picLocks noGrp="1"/>
          </p:cNvPicPr>
          <p:nvPr>
            <p:ph idx="1"/>
          </p:nvPr>
        </p:nvPicPr>
        <p:blipFill>
          <a:blip r:embed="rId2" cstate="print"/>
          <a:srcRect/>
          <a:stretch>
            <a:fillRect/>
          </a:stretch>
        </p:blipFill>
        <p:spPr bwMode="auto">
          <a:xfrm>
            <a:off x="329872" y="1968045"/>
            <a:ext cx="4114286" cy="1771429"/>
          </a:xfrm>
          <a:prstGeom prst="rect">
            <a:avLst/>
          </a:prstGeom>
          <a:noFill/>
          <a:ln w="9525">
            <a:noFill/>
            <a:miter lim="800000"/>
            <a:headEnd/>
            <a:tailEnd/>
          </a:ln>
        </p:spPr>
      </p:pic>
      <p:pic>
        <p:nvPicPr>
          <p:cNvPr id="5" name="Imagen 4" descr="http://www.prograweb.com.mx/tallerBD/images/0602DeudorPrestamoPago.jpg"/>
          <p:cNvPicPr/>
          <p:nvPr/>
        </p:nvPicPr>
        <p:blipFill>
          <a:blip r:embed="rId3" cstate="print"/>
          <a:srcRect/>
          <a:stretch>
            <a:fillRect/>
          </a:stretch>
        </p:blipFill>
        <p:spPr bwMode="auto">
          <a:xfrm>
            <a:off x="5625281" y="1968045"/>
            <a:ext cx="4502785" cy="1699260"/>
          </a:xfrm>
          <a:prstGeom prst="rect">
            <a:avLst/>
          </a:prstGeom>
          <a:noFill/>
          <a:ln w="9525">
            <a:noFill/>
            <a:miter lim="800000"/>
            <a:headEnd/>
            <a:tailEnd/>
          </a:ln>
        </p:spPr>
      </p:pic>
      <p:pic>
        <p:nvPicPr>
          <p:cNvPr id="6" name="Imagen 5"/>
          <p:cNvPicPr/>
          <p:nvPr/>
        </p:nvPicPr>
        <p:blipFill>
          <a:blip r:embed="rId4" cstate="print"/>
          <a:srcRect/>
          <a:stretch>
            <a:fillRect/>
          </a:stretch>
        </p:blipFill>
        <p:spPr bwMode="auto">
          <a:xfrm>
            <a:off x="2821756" y="3853766"/>
            <a:ext cx="5607050" cy="2210150"/>
          </a:xfrm>
          <a:prstGeom prst="rect">
            <a:avLst/>
          </a:prstGeom>
          <a:noFill/>
          <a:ln w="9525">
            <a:noFill/>
            <a:miter lim="800000"/>
            <a:headEnd/>
            <a:tailEnd/>
          </a:ln>
        </p:spPr>
      </p:pic>
    </p:spTree>
    <p:extLst>
      <p:ext uri="{BB962C8B-B14F-4D97-AF65-F5344CB8AC3E}">
        <p14:creationId xmlns:p14="http://schemas.microsoft.com/office/powerpoint/2010/main" val="2771595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27031" y="804519"/>
            <a:ext cx="5710989" cy="671355"/>
          </a:xfrm>
        </p:spPr>
        <p:txBody>
          <a:bodyPr>
            <a:normAutofit fontScale="90000"/>
          </a:bodyPr>
          <a:lstStyle/>
          <a:p>
            <a:r>
              <a:rPr lang="es-MX" dirty="0" smtClean="0"/>
              <a:t>Creación de un disparador </a:t>
            </a:r>
            <a:r>
              <a:rPr lang="es-MX" dirty="0" err="1" smtClean="0"/>
              <a:t>dml</a:t>
            </a:r>
            <a:r>
              <a:rPr lang="es-MX" dirty="0" smtClean="0"/>
              <a:t> en </a:t>
            </a:r>
            <a:r>
              <a:rPr lang="es-MX" dirty="0" err="1" smtClean="0"/>
              <a:t>sql</a:t>
            </a:r>
            <a:r>
              <a:rPr lang="es-MX" dirty="0" smtClean="0"/>
              <a:t> server</a:t>
            </a:r>
            <a:endParaRPr lang="es-MX" dirty="0"/>
          </a:p>
        </p:txBody>
      </p:sp>
      <p:pic>
        <p:nvPicPr>
          <p:cNvPr id="5" name="Marcador de contenido 4"/>
          <p:cNvPicPr>
            <a:picLocks noGrp="1" noChangeAspect="1"/>
          </p:cNvPicPr>
          <p:nvPr>
            <p:ph idx="1"/>
          </p:nvPr>
        </p:nvPicPr>
        <p:blipFill>
          <a:blip r:embed="rId2"/>
          <a:stretch>
            <a:fillRect/>
          </a:stretch>
        </p:blipFill>
        <p:spPr>
          <a:xfrm>
            <a:off x="283676" y="387424"/>
            <a:ext cx="5499395" cy="5435860"/>
          </a:xfrm>
          <a:prstGeom prst="rect">
            <a:avLst/>
          </a:prstGeom>
        </p:spPr>
      </p:pic>
    </p:spTree>
    <p:extLst>
      <p:ext uri="{BB962C8B-B14F-4D97-AF65-F5344CB8AC3E}">
        <p14:creationId xmlns:p14="http://schemas.microsoft.com/office/powerpoint/2010/main" val="3880154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35537" y="330441"/>
            <a:ext cx="9603275" cy="1049235"/>
          </a:xfrm>
        </p:spPr>
        <p:txBody>
          <a:bodyPr/>
          <a:lstStyle/>
          <a:p>
            <a:r>
              <a:rPr lang="es-MX" dirty="0" smtClean="0"/>
              <a:t>Creación de un </a:t>
            </a:r>
            <a:r>
              <a:rPr lang="es-MX" dirty="0" err="1" smtClean="0"/>
              <a:t>ddl</a:t>
            </a:r>
            <a:r>
              <a:rPr lang="es-MX" dirty="0" smtClean="0"/>
              <a:t> en </a:t>
            </a:r>
            <a:r>
              <a:rPr lang="es-MX" dirty="0" err="1" smtClean="0"/>
              <a:t>sql</a:t>
            </a:r>
            <a:r>
              <a:rPr lang="es-MX" dirty="0" smtClean="0"/>
              <a:t> server</a:t>
            </a:r>
            <a:endParaRPr lang="es-MX" dirty="0"/>
          </a:p>
        </p:txBody>
      </p:sp>
      <p:pic>
        <p:nvPicPr>
          <p:cNvPr id="4" name="Marcador de contenido 3"/>
          <p:cNvPicPr>
            <a:picLocks noGrp="1" noChangeAspect="1"/>
          </p:cNvPicPr>
          <p:nvPr>
            <p:ph idx="1"/>
          </p:nvPr>
        </p:nvPicPr>
        <p:blipFill>
          <a:blip r:embed="rId2"/>
          <a:stretch>
            <a:fillRect/>
          </a:stretch>
        </p:blipFill>
        <p:spPr>
          <a:xfrm>
            <a:off x="169469" y="1329136"/>
            <a:ext cx="11669605" cy="4751038"/>
          </a:xfrm>
          <a:prstGeom prst="rect">
            <a:avLst/>
          </a:prstGeom>
        </p:spPr>
      </p:pic>
    </p:spTree>
    <p:extLst>
      <p:ext uri="{BB962C8B-B14F-4D97-AF65-F5344CB8AC3E}">
        <p14:creationId xmlns:p14="http://schemas.microsoft.com/office/powerpoint/2010/main" val="785899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256</TotalTime>
  <Words>267</Words>
  <Application>Microsoft Office PowerPoint</Application>
  <PresentationFormat>Panorámica</PresentationFormat>
  <Paragraphs>18</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Gill Sans MT</vt:lpstr>
      <vt:lpstr>Gallery</vt:lpstr>
      <vt:lpstr>Facultad de CIENCIAS DE LA COMPUTACIÓN</vt:lpstr>
      <vt:lpstr>DEFINICIÓN DE UN disparador</vt:lpstr>
      <vt:lpstr>DEFINICIÓN DE UN disparador</vt:lpstr>
      <vt:lpstr>Ventajas usar DISPARADORES DML Y DDL</vt:lpstr>
      <vt:lpstr>Sintaxis disparador en mysql</vt:lpstr>
      <vt:lpstr>Sintaxis disparador en sql server</vt:lpstr>
      <vt:lpstr>Registros old y new en mysql</vt:lpstr>
      <vt:lpstr>Creación de un disparador dml en sql server</vt:lpstr>
      <vt:lpstr>Creación de un ddl en sql server</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Facultad de CIENCIAS DE LA COMPUTACIÓN</dc:title>
  <dc:creator>carlos armando ríos acevedo</dc:creator>
  <cp:lastModifiedBy>carlos armando ríos acevedo</cp:lastModifiedBy>
  <cp:revision>20</cp:revision>
  <dcterms:created xsi:type="dcterms:W3CDTF">2018-11-03T13:58:25Z</dcterms:created>
  <dcterms:modified xsi:type="dcterms:W3CDTF">2018-11-03T18:17:37Z</dcterms:modified>
</cp:coreProperties>
</file>