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3D30B6-0070-4882-A6B2-CD0167DA4F1C}" v="4" dt="2025-02-04T08:50:34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a Rojas Obando" userId="4c9785f9263d2936" providerId="LiveId" clId="{643D30B6-0070-4882-A6B2-CD0167DA4F1C}"/>
    <pc:docChg chg="undo custSel addSld delSld modSld sldOrd">
      <pc:chgData name="Adriana Rojas Obando" userId="4c9785f9263d2936" providerId="LiveId" clId="{643D30B6-0070-4882-A6B2-CD0167DA4F1C}" dt="2025-02-04T08:51:46.012" v="488" actId="1076"/>
      <pc:docMkLst>
        <pc:docMk/>
      </pc:docMkLst>
      <pc:sldChg chg="modSp new mod">
        <pc:chgData name="Adriana Rojas Obando" userId="4c9785f9263d2936" providerId="LiveId" clId="{643D30B6-0070-4882-A6B2-CD0167DA4F1C}" dt="2025-02-04T08:51:46.012" v="488" actId="1076"/>
        <pc:sldMkLst>
          <pc:docMk/>
          <pc:sldMk cId="1096690437" sldId="256"/>
        </pc:sldMkLst>
        <pc:spChg chg="mod">
          <ac:chgData name="Adriana Rojas Obando" userId="4c9785f9263d2936" providerId="LiveId" clId="{643D30B6-0070-4882-A6B2-CD0167DA4F1C}" dt="2025-02-04T08:51:46.012" v="488" actId="1076"/>
          <ac:spMkLst>
            <pc:docMk/>
            <pc:sldMk cId="1096690437" sldId="256"/>
            <ac:spMk id="2" creationId="{313041C5-3C1C-8E40-1E62-9C20E393292E}"/>
          </ac:spMkLst>
        </pc:spChg>
        <pc:spChg chg="mod">
          <ac:chgData name="Adriana Rojas Obando" userId="4c9785f9263d2936" providerId="LiveId" clId="{643D30B6-0070-4882-A6B2-CD0167DA4F1C}" dt="2025-01-26T08:28:08.025" v="93" actId="14100"/>
          <ac:spMkLst>
            <pc:docMk/>
            <pc:sldMk cId="1096690437" sldId="256"/>
            <ac:spMk id="3" creationId="{7C255586-95D1-D75E-9C3A-ACC662EFD035}"/>
          </ac:spMkLst>
        </pc:spChg>
      </pc:sldChg>
      <pc:sldChg chg="new del">
        <pc:chgData name="Adriana Rojas Obando" userId="4c9785f9263d2936" providerId="LiveId" clId="{643D30B6-0070-4882-A6B2-CD0167DA4F1C}" dt="2025-01-26T08:26:26.219" v="87" actId="2696"/>
        <pc:sldMkLst>
          <pc:docMk/>
          <pc:sldMk cId="167865008" sldId="257"/>
        </pc:sldMkLst>
      </pc:sldChg>
      <pc:sldChg chg="addSp delSp modSp new mod setBg">
        <pc:chgData name="Adriana Rojas Obando" userId="4c9785f9263d2936" providerId="LiveId" clId="{643D30B6-0070-4882-A6B2-CD0167DA4F1C}" dt="2025-01-26T08:38:40.864" v="122"/>
        <pc:sldMkLst>
          <pc:docMk/>
          <pc:sldMk cId="893378633" sldId="257"/>
        </pc:sldMkLst>
        <pc:spChg chg="mod">
          <ac:chgData name="Adriana Rojas Obando" userId="4c9785f9263d2936" providerId="LiveId" clId="{643D30B6-0070-4882-A6B2-CD0167DA4F1C}" dt="2025-01-26T08:38:38.049" v="121" actId="20577"/>
          <ac:spMkLst>
            <pc:docMk/>
            <pc:sldMk cId="893378633" sldId="257"/>
            <ac:spMk id="2" creationId="{6E786B41-FF1F-8793-DAC9-3F5A0D86FA7C}"/>
          </ac:spMkLst>
        </pc:spChg>
        <pc:spChg chg="mod">
          <ac:chgData name="Adriana Rojas Obando" userId="4c9785f9263d2936" providerId="LiveId" clId="{643D30B6-0070-4882-A6B2-CD0167DA4F1C}" dt="2025-01-26T08:38:40.864" v="122"/>
          <ac:spMkLst>
            <pc:docMk/>
            <pc:sldMk cId="893378633" sldId="257"/>
            <ac:spMk id="3" creationId="{34E2CD5E-3AD0-30FA-16A0-16A09D1CF1AD}"/>
          </ac:spMkLst>
        </pc:spChg>
        <pc:spChg chg="add">
          <ac:chgData name="Adriana Rojas Obando" userId="4c9785f9263d2936" providerId="LiveId" clId="{643D30B6-0070-4882-A6B2-CD0167DA4F1C}" dt="2025-01-26T08:28:51.451" v="100" actId="26606"/>
          <ac:spMkLst>
            <pc:docMk/>
            <pc:sldMk cId="893378633" sldId="257"/>
            <ac:spMk id="18" creationId="{21DCC7BA-3740-47E1-91B9-6269381397AE}"/>
          </ac:spMkLst>
        </pc:spChg>
        <pc:spChg chg="add">
          <ac:chgData name="Adriana Rojas Obando" userId="4c9785f9263d2936" providerId="LiveId" clId="{643D30B6-0070-4882-A6B2-CD0167DA4F1C}" dt="2025-01-26T08:28:51.451" v="100" actId="26606"/>
          <ac:spMkLst>
            <pc:docMk/>
            <pc:sldMk cId="893378633" sldId="257"/>
            <ac:spMk id="19" creationId="{84CEFA49-6B2F-4FE6-B6AF-31D49E68C23B}"/>
          </ac:spMkLst>
        </pc:spChg>
      </pc:sldChg>
      <pc:sldChg chg="new del">
        <pc:chgData name="Adriana Rojas Obando" userId="4c9785f9263d2936" providerId="LiveId" clId="{643D30B6-0070-4882-A6B2-CD0167DA4F1C}" dt="2025-01-26T08:26:35.403" v="89" actId="2696"/>
        <pc:sldMkLst>
          <pc:docMk/>
          <pc:sldMk cId="1412236915" sldId="257"/>
        </pc:sldMkLst>
      </pc:sldChg>
      <pc:sldChg chg="modSp new del mod">
        <pc:chgData name="Adriana Rojas Obando" userId="4c9785f9263d2936" providerId="LiveId" clId="{643D30B6-0070-4882-A6B2-CD0167DA4F1C}" dt="2025-01-26T10:38:28.599" v="356" actId="2696"/>
        <pc:sldMkLst>
          <pc:docMk/>
          <pc:sldMk cId="877001288" sldId="258"/>
        </pc:sldMkLst>
      </pc:sldChg>
      <pc:sldChg chg="addSp delSp modSp add mod">
        <pc:chgData name="Adriana Rojas Obando" userId="4c9785f9263d2936" providerId="LiveId" clId="{643D30B6-0070-4882-A6B2-CD0167DA4F1C}" dt="2025-02-04T08:50:41.384" v="486" actId="478"/>
        <pc:sldMkLst>
          <pc:docMk/>
          <pc:sldMk cId="1190050265" sldId="259"/>
        </pc:sldMkLst>
        <pc:spChg chg="mod">
          <ac:chgData name="Adriana Rojas Obando" userId="4c9785f9263d2936" providerId="LiveId" clId="{643D30B6-0070-4882-A6B2-CD0167DA4F1C}" dt="2025-01-26T08:43:05.693" v="279" actId="20577"/>
          <ac:spMkLst>
            <pc:docMk/>
            <pc:sldMk cId="1190050265" sldId="259"/>
            <ac:spMk id="2" creationId="{20D7BDA6-D795-60F0-C564-81F62FDE1F62}"/>
          </ac:spMkLst>
        </pc:spChg>
        <pc:spChg chg="del mod">
          <ac:chgData name="Adriana Rojas Obando" userId="4c9785f9263d2936" providerId="LiveId" clId="{643D30B6-0070-4882-A6B2-CD0167DA4F1C}" dt="2025-02-04T08:50:34.306" v="482" actId="931"/>
          <ac:spMkLst>
            <pc:docMk/>
            <pc:sldMk cId="1190050265" sldId="259"/>
            <ac:spMk id="3" creationId="{80A752C9-0C70-5A39-9938-DBC8CF34D36A}"/>
          </ac:spMkLst>
        </pc:spChg>
        <pc:spChg chg="add mod">
          <ac:chgData name="Adriana Rojas Obando" userId="4c9785f9263d2936" providerId="LiveId" clId="{643D30B6-0070-4882-A6B2-CD0167DA4F1C}" dt="2025-02-04T08:50:41.384" v="486" actId="478"/>
          <ac:spMkLst>
            <pc:docMk/>
            <pc:sldMk cId="1190050265" sldId="259"/>
            <ac:spMk id="7" creationId="{C6D7D962-5A71-E43D-C85D-73D65A1A6169}"/>
          </ac:spMkLst>
        </pc:spChg>
        <pc:picChg chg="add del mod">
          <ac:chgData name="Adriana Rojas Obando" userId="4c9785f9263d2936" providerId="LiveId" clId="{643D30B6-0070-4882-A6B2-CD0167DA4F1C}" dt="2025-02-04T08:50:41.384" v="486" actId="478"/>
          <ac:picMkLst>
            <pc:docMk/>
            <pc:sldMk cId="1190050265" sldId="259"/>
            <ac:picMk id="5" creationId="{FC87D006-8AA3-2DD1-7783-1ED645084A27}"/>
          </ac:picMkLst>
        </pc:picChg>
      </pc:sldChg>
      <pc:sldChg chg="modSp add mod ord">
        <pc:chgData name="Adriana Rojas Obando" userId="4c9785f9263d2936" providerId="LiveId" clId="{643D30B6-0070-4882-A6B2-CD0167DA4F1C}" dt="2025-01-26T10:28:38.715" v="295" actId="20577"/>
        <pc:sldMkLst>
          <pc:docMk/>
          <pc:sldMk cId="3861363758" sldId="260"/>
        </pc:sldMkLst>
        <pc:spChg chg="mod">
          <ac:chgData name="Adriana Rojas Obando" userId="4c9785f9263d2936" providerId="LiveId" clId="{643D30B6-0070-4882-A6B2-CD0167DA4F1C}" dt="2025-01-26T10:28:38.715" v="295" actId="20577"/>
          <ac:spMkLst>
            <pc:docMk/>
            <pc:sldMk cId="3861363758" sldId="260"/>
            <ac:spMk id="2" creationId="{8A07E8A1-E8D4-3E54-AFEE-5DCC5114B838}"/>
          </ac:spMkLst>
        </pc:spChg>
      </pc:sldChg>
      <pc:sldChg chg="modSp add mod">
        <pc:chgData name="Adriana Rojas Obando" userId="4c9785f9263d2936" providerId="LiveId" clId="{643D30B6-0070-4882-A6B2-CD0167DA4F1C}" dt="2025-01-26T10:29:04.400" v="298"/>
        <pc:sldMkLst>
          <pc:docMk/>
          <pc:sldMk cId="399126814" sldId="261"/>
        </pc:sldMkLst>
        <pc:spChg chg="mod">
          <ac:chgData name="Adriana Rojas Obando" userId="4c9785f9263d2936" providerId="LiveId" clId="{643D30B6-0070-4882-A6B2-CD0167DA4F1C}" dt="2025-01-26T10:29:04.400" v="298"/>
          <ac:spMkLst>
            <pc:docMk/>
            <pc:sldMk cId="399126814" sldId="261"/>
            <ac:spMk id="2" creationId="{9A064C5C-3217-9F35-E16F-A08A4E0F4F64}"/>
          </ac:spMkLst>
        </pc:spChg>
      </pc:sldChg>
      <pc:sldChg chg="modSp add mod ord">
        <pc:chgData name="Adriana Rojas Obando" userId="4c9785f9263d2936" providerId="LiveId" clId="{643D30B6-0070-4882-A6B2-CD0167DA4F1C}" dt="2025-01-26T10:35:32.125" v="321" actId="20577"/>
        <pc:sldMkLst>
          <pc:docMk/>
          <pc:sldMk cId="2238575169" sldId="262"/>
        </pc:sldMkLst>
        <pc:spChg chg="mod">
          <ac:chgData name="Adriana Rojas Obando" userId="4c9785f9263d2936" providerId="LiveId" clId="{643D30B6-0070-4882-A6B2-CD0167DA4F1C}" dt="2025-01-26T10:35:32.125" v="321" actId="20577"/>
          <ac:spMkLst>
            <pc:docMk/>
            <pc:sldMk cId="2238575169" sldId="262"/>
            <ac:spMk id="2" creationId="{9E90BE09-7036-9F17-6BD6-99F5F44E3B75}"/>
          </ac:spMkLst>
        </pc:spChg>
      </pc:sldChg>
      <pc:sldChg chg="new del">
        <pc:chgData name="Adriana Rojas Obando" userId="4c9785f9263d2936" providerId="LiveId" clId="{643D30B6-0070-4882-A6B2-CD0167DA4F1C}" dt="2025-01-26T10:37:23.912" v="324" actId="2696"/>
        <pc:sldMkLst>
          <pc:docMk/>
          <pc:sldMk cId="1588954959" sldId="263"/>
        </pc:sldMkLst>
      </pc:sldChg>
      <pc:sldChg chg="modSp add mod">
        <pc:chgData name="Adriana Rojas Obando" userId="4c9785f9263d2936" providerId="LiveId" clId="{643D30B6-0070-4882-A6B2-CD0167DA4F1C}" dt="2025-01-26T10:38:20.753" v="355" actId="12"/>
        <pc:sldMkLst>
          <pc:docMk/>
          <pc:sldMk cId="2310184629" sldId="264"/>
        </pc:sldMkLst>
        <pc:spChg chg="mod">
          <ac:chgData name="Adriana Rojas Obando" userId="4c9785f9263d2936" providerId="LiveId" clId="{643D30B6-0070-4882-A6B2-CD0167DA4F1C}" dt="2025-01-26T10:37:43.702" v="348" actId="20577"/>
          <ac:spMkLst>
            <pc:docMk/>
            <pc:sldMk cId="2310184629" sldId="264"/>
            <ac:spMk id="2" creationId="{4D4B1FA4-0E4E-6B64-5055-9FBB6EC54829}"/>
          </ac:spMkLst>
        </pc:spChg>
        <pc:spChg chg="mod">
          <ac:chgData name="Adriana Rojas Obando" userId="4c9785f9263d2936" providerId="LiveId" clId="{643D30B6-0070-4882-A6B2-CD0167DA4F1C}" dt="2025-01-26T10:38:20.753" v="355" actId="12"/>
          <ac:spMkLst>
            <pc:docMk/>
            <pc:sldMk cId="2310184629" sldId="264"/>
            <ac:spMk id="3" creationId="{47A706EA-895D-EA2C-F50F-002102085835}"/>
          </ac:spMkLst>
        </pc:spChg>
      </pc:sldChg>
      <pc:sldChg chg="modSp add mod ord">
        <pc:chgData name="Adriana Rojas Obando" userId="4c9785f9263d2936" providerId="LiveId" clId="{643D30B6-0070-4882-A6B2-CD0167DA4F1C}" dt="2025-01-26T10:46:52.021" v="481" actId="20577"/>
        <pc:sldMkLst>
          <pc:docMk/>
          <pc:sldMk cId="2046133390" sldId="265"/>
        </pc:sldMkLst>
        <pc:spChg chg="mod">
          <ac:chgData name="Adriana Rojas Obando" userId="4c9785f9263d2936" providerId="LiveId" clId="{643D30B6-0070-4882-A6B2-CD0167DA4F1C}" dt="2025-01-26T10:38:50.406" v="378" actId="20577"/>
          <ac:spMkLst>
            <pc:docMk/>
            <pc:sldMk cId="2046133390" sldId="265"/>
            <ac:spMk id="2" creationId="{55C4E1EA-31F7-3CD4-3426-27A268E383FE}"/>
          </ac:spMkLst>
        </pc:spChg>
        <pc:spChg chg="mod">
          <ac:chgData name="Adriana Rojas Obando" userId="4c9785f9263d2936" providerId="LiveId" clId="{643D30B6-0070-4882-A6B2-CD0167DA4F1C}" dt="2025-01-26T10:46:52.021" v="481" actId="20577"/>
          <ac:spMkLst>
            <pc:docMk/>
            <pc:sldMk cId="2046133390" sldId="265"/>
            <ac:spMk id="3" creationId="{E66E72D4-8774-A4B0-75C5-3EA8F71D97A5}"/>
          </ac:spMkLst>
        </pc:spChg>
      </pc:sldChg>
      <pc:sldMasterChg chg="addSldLayout">
        <pc:chgData name="Adriana Rojas Obando" userId="4c9785f9263d2936" providerId="LiveId" clId="{643D30B6-0070-4882-A6B2-CD0167DA4F1C}" dt="2025-01-26T08:23:10.438" v="0" actId="680"/>
        <pc:sldMasterMkLst>
          <pc:docMk/>
          <pc:sldMasterMk cId="3538157660" sldId="2147483648"/>
        </pc:sldMasterMkLst>
        <pc:sldLayoutChg chg="add">
          <pc:chgData name="Adriana Rojas Obando" userId="4c9785f9263d2936" providerId="LiveId" clId="{643D30B6-0070-4882-A6B2-CD0167DA4F1C}" dt="2025-01-26T08:23:10.438" v="0" actId="680"/>
          <pc:sldLayoutMkLst>
            <pc:docMk/>
            <pc:sldMasterMk cId="3538157660" sldId="2147483648"/>
            <pc:sldLayoutMk cId="1460010101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66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14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40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162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92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42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9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7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0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8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3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2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7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3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23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41C5-3C1C-8E40-1E62-9C20E3932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235200"/>
            <a:ext cx="6513095" cy="23876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Operating System Fundamentals</a:t>
            </a:r>
            <a:br>
              <a:rPr lang="en-US" dirty="0"/>
            </a:br>
            <a:r>
              <a:rPr lang="en-US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55586-95D1-D75E-9C3A-ACC662EFD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9471" y="5303520"/>
            <a:ext cx="9144000" cy="1259998"/>
          </a:xfrm>
        </p:spPr>
        <p:txBody>
          <a:bodyPr/>
          <a:lstStyle/>
          <a:p>
            <a:r>
              <a:rPr lang="en-US" dirty="0"/>
              <a:t>Adriana Maria Rojas Obando</a:t>
            </a:r>
          </a:p>
        </p:txBody>
      </p:sp>
    </p:spTree>
    <p:extLst>
      <p:ext uri="{BB962C8B-B14F-4D97-AF65-F5344CB8AC3E}">
        <p14:creationId xmlns:p14="http://schemas.microsoft.com/office/powerpoint/2010/main" val="109669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86B41-FF1F-8793-DAC9-3F5A0D86F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r>
              <a:rPr lang="en-US" dirty="0"/>
              <a:t>Name of the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2CD5E-3AD0-30FA-16A0-16A09D1CF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anchor="ctr">
            <a:normAutofit/>
          </a:bodyPr>
          <a:lstStyle/>
          <a:p>
            <a:r>
              <a:rPr lang="en-US" sz="7200" dirty="0"/>
              <a:t>Set and Go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337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4524A5-0C2A-B688-5208-3CEC91340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265536C-C8C4-E529-C7B4-D5DAA5EFB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47498F7-5768-13B2-D35C-07C227AF4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B1FA4-0E4E-6B64-5055-9FBB6EC54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706EA-895D-EA2C-F50F-002102085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Employee_01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Employee_02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Intern_01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Intern_02</a:t>
            </a:r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018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CD715-191D-91B7-404F-AC76650F2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BDA6-D795-60F0-C564-81F62FDE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(screenshots from the System)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D7D962-5A71-E43D-C85D-73D65A1A6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5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A8A46-9D1E-B10F-D186-393807BDD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E8A1-E8D4-3E54-AFEE-5DCC5114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customization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F991B-0504-56D8-2406-669B7055B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Employees</a:t>
            </a:r>
          </a:p>
          <a:p>
            <a:pPr lvl="1"/>
            <a:r>
              <a:rPr lang="en-US" dirty="0"/>
              <a:t>Permanent_Employee_01</a:t>
            </a:r>
          </a:p>
          <a:p>
            <a:pPr lvl="1"/>
            <a:r>
              <a:rPr lang="en-US" dirty="0"/>
              <a:t>Permanent_Employee_02</a:t>
            </a:r>
          </a:p>
          <a:p>
            <a:r>
              <a:rPr lang="en-US" dirty="0"/>
              <a:t>Interns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63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86EBC-6E3C-5369-4514-6BFC4F4A3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4C5C-3217-9F35-E16F-A08A4E0F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customization (screenshots from the System)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45A5F-E4C7-0EC5-8503-396A22183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Employees</a:t>
            </a:r>
          </a:p>
          <a:p>
            <a:pPr lvl="1"/>
            <a:r>
              <a:rPr lang="en-US" dirty="0"/>
              <a:t>Permanent_Employee_01</a:t>
            </a:r>
          </a:p>
          <a:p>
            <a:pPr lvl="1"/>
            <a:r>
              <a:rPr lang="en-US" dirty="0"/>
              <a:t>Permanent_Employee_02</a:t>
            </a:r>
          </a:p>
          <a:p>
            <a:r>
              <a:rPr lang="en-US" dirty="0"/>
              <a:t>Interns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6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C8A76A-AB86-FFAC-5C05-EB4077436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9B7394E-828B-C37A-3987-302DF46A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93FDF6D-05EF-03A2-A10C-300317ACF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4E1EA-31F7-3CD4-3426-27A268E38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r>
              <a:rPr lang="en-US" dirty="0"/>
              <a:t>File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E72D4-8774-A4B0-75C5-3EA8F71D9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Backup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613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5FC07-9A8C-EF75-B94A-45C638374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BE09-7036-9F17-6BD6-99F5F44E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A3BAA-EB56-06F8-0A07-445852B1E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Employees</a:t>
            </a:r>
          </a:p>
          <a:p>
            <a:pPr lvl="1"/>
            <a:r>
              <a:rPr lang="en-US" dirty="0"/>
              <a:t>Permanent_Employee_01</a:t>
            </a:r>
          </a:p>
          <a:p>
            <a:pPr lvl="1"/>
            <a:r>
              <a:rPr lang="en-US" dirty="0"/>
              <a:t>Permanent_Employee_02</a:t>
            </a:r>
          </a:p>
          <a:p>
            <a:r>
              <a:rPr lang="en-US" dirty="0"/>
              <a:t>Interns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75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922</TotalTime>
  <Words>96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2</vt:lpstr>
      <vt:lpstr>Quotable</vt:lpstr>
      <vt:lpstr> Operating System Fundamentals Capstone Project</vt:lpstr>
      <vt:lpstr>Name of the company</vt:lpstr>
      <vt:lpstr>Users</vt:lpstr>
      <vt:lpstr>Users (screenshots from the System)</vt:lpstr>
      <vt:lpstr>Users customization</vt:lpstr>
      <vt:lpstr>Users customization (screenshots from the System)</vt:lpstr>
      <vt:lpstr>File structure</vt:lpstr>
      <vt:lpstr>File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Adriana Rojas</dc:creator>
  <cp:lastModifiedBy>Adriana Rojas</cp:lastModifiedBy>
  <cp:revision>2</cp:revision>
  <dcterms:created xsi:type="dcterms:W3CDTF">2025-01-26T08:23:04Z</dcterms:created>
  <dcterms:modified xsi:type="dcterms:W3CDTF">2025-02-04T08:51:51Z</dcterms:modified>
</cp:coreProperties>
</file>