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D909E-4850-1FB8-9EE6-EB62332A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F32468-0F21-A2F2-8C85-3D40F7E6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4E054-2DE6-F3B5-6DDB-D8EBF9D8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65AB4-F487-F72C-4C38-C5C76727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3F268-6286-2DFF-9B7C-37CB863D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88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DD97B-87F7-5045-68EF-C6A6FE76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92F37D-05BE-65B2-5D48-5262CF69C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E9578-389D-BCF0-2FEB-E4EA31BF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894D0-C4A3-6D1D-BAE6-84EEB149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4CFD4A-E19D-C02E-2CBD-2FFDDBA0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98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F67AFB-77D3-F1B8-C275-74C2FB36E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85E4F-988D-E62F-CECB-BACF52593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4B5C5-49F0-FDF3-1543-93B9CD77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EBB2CA-605A-8F99-73ED-52FF3643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CA382-4994-787A-3F13-0D3DA0B7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2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C86E5-27EA-3959-1F4C-CFD25B4A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4CD35E-665B-466C-DE76-4E47C50E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A53398-90E1-4D1E-06A5-3C754E5C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39287-7B3F-6B8F-17E9-0FD97B3E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20115-C95F-8FAB-C92C-AF5C7DAD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68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A81EE-A49D-09F6-3818-B9DCA76C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F465D-49E3-837C-1FBE-016E5A66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7E71FA-0ED2-B67A-AE7D-91DA132C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BEE27-ED6A-215C-A697-472757B9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CF716E-4791-52CE-AFAA-CB380FA1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5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7027E-D2CE-9A81-7100-A4D68C9C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023C6-C295-ECFA-BE83-BCC88AC70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C6C1A1-E077-5C75-D3A3-1577C1665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B6EBB9-02F0-1AF1-F5F1-8C2C4669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C21120-4563-33F9-8EDA-AA860580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502FF6-2BAC-4FEF-74FA-DD5D7977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12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C670B-DCD9-8A1C-5932-48F5524D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3AACFE-F592-CB6B-A98D-6326B018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1884A8-5B1B-F597-AE55-4DA0C218B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A21EF0-EA8F-B629-E89F-ED0E59E87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52C3B1-8D3C-9A93-0CC2-E6744E734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9AA86A-4848-E926-7B30-CD64B52C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C1BA54-0CFD-2C7D-6B57-228DAFEE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B222B8-9EA4-36A3-6BEE-4065AA9C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7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5D42B-E052-479C-6962-C9898945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3C07AD-CD95-E69F-2BEA-F336D64E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BBBC9A-9C0E-450A-3062-B4775155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17ADD5-0984-2D0B-F94D-D48AAD24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49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55C9E8-6D9D-26D6-C13C-9EC806AA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BD8154-1FAC-9EEA-5A3C-C5D5AD84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246C8C-63D9-FA19-6B56-11BF99C4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D1D4F-72DC-4D42-C688-3E0F9723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A38FA-5159-3271-F65F-8D3FC370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010A1A-8C7E-746F-E4B6-E8208032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23717D-F073-E717-4015-B7425AF4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BEF36-90BA-230C-BE08-B11E07CC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E15309-6795-0D97-4F66-A91CFFF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5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E0A6E-EEB7-8A0C-7BE1-EBEA7777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717D84-D0CA-95FB-103D-0243A73E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F80D5-87B8-8B89-AD01-52F20B8AE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8DFA05-3E32-2354-480A-C47C615E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510FD-35A4-4B97-9AF2-B69BC78A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C380D-683E-11B5-423D-3389C030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9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615EDF-40B8-9A08-2917-D046A138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5FF599-CF53-1F13-2718-B8BD6A31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6E235A-B89E-C3BB-91DC-D4B5136A9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3DD0-EB3C-433D-8CCF-92E0E09F7799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70825-2EF0-60EE-EBA2-8FD40DC44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E38FC-00AA-9104-096E-00B0A93C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3FF20-9FCE-45F1-8C32-83A327454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58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70E7A200-3BB1-3724-31EA-CD5EC1FC7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904859"/>
              </p:ext>
            </p:extLst>
          </p:nvPr>
        </p:nvGraphicFramePr>
        <p:xfrm>
          <a:off x="1622611" y="86834"/>
          <a:ext cx="9457765" cy="66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415686" imgH="4533529" progId="Acrobat.Document.DC">
                  <p:embed/>
                </p:oleObj>
              </mc:Choice>
              <mc:Fallback>
                <p:oleObj name="Acrobat Document" r:id="rId2" imgW="6415686" imgH="453352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2611" y="86834"/>
                        <a:ext cx="9457765" cy="6684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4AB47C8-0F18-7364-CD4D-8D182B2158BB}"/>
              </a:ext>
            </a:extLst>
          </p:cNvPr>
          <p:cNvSpPr/>
          <p:nvPr/>
        </p:nvSpPr>
        <p:spPr>
          <a:xfrm>
            <a:off x="4150659" y="1075766"/>
            <a:ext cx="3092823" cy="477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SSL/TLS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E21790-00AA-6357-809E-DA8BDCCAFE3F}"/>
              </a:ext>
            </a:extLst>
          </p:cNvPr>
          <p:cNvSpPr txBox="1"/>
          <p:nvPr/>
        </p:nvSpPr>
        <p:spPr>
          <a:xfrm>
            <a:off x="4150659" y="1219201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FTP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A95BCC-CEF5-A280-B620-BAEFB6672E35}"/>
              </a:ext>
            </a:extLst>
          </p:cNvPr>
          <p:cNvSpPr txBox="1"/>
          <p:nvPr/>
        </p:nvSpPr>
        <p:spPr>
          <a:xfrm>
            <a:off x="4150659" y="1882181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7BF47D-7A24-1DCA-EED6-724F6BB322BC}"/>
              </a:ext>
            </a:extLst>
          </p:cNvPr>
          <p:cNvSpPr txBox="1"/>
          <p:nvPr/>
        </p:nvSpPr>
        <p:spPr>
          <a:xfrm>
            <a:off x="4150659" y="2577465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SSL/TLS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E860A6-A38D-48FE-64F3-65B5A2B4E77A}"/>
              </a:ext>
            </a:extLst>
          </p:cNvPr>
          <p:cNvSpPr txBox="1"/>
          <p:nvPr/>
        </p:nvSpPr>
        <p:spPr>
          <a:xfrm>
            <a:off x="4150659" y="3335759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TCP / UDP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9B6F92-1FE9-79D5-B01D-5B6D0D3FB902}"/>
              </a:ext>
            </a:extLst>
          </p:cNvPr>
          <p:cNvSpPr txBox="1"/>
          <p:nvPr/>
        </p:nvSpPr>
        <p:spPr>
          <a:xfrm>
            <a:off x="4150659" y="3979030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IPV4 / IPV6 / Routeur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0866CC-91A2-7350-CDF4-81141B90EA19}"/>
              </a:ext>
            </a:extLst>
          </p:cNvPr>
          <p:cNvSpPr txBox="1"/>
          <p:nvPr/>
        </p:nvSpPr>
        <p:spPr>
          <a:xfrm>
            <a:off x="4069977" y="4694023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Ethernet / MAC / PPTP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43A776-4974-1067-2279-E852DFB74E91}"/>
              </a:ext>
            </a:extLst>
          </p:cNvPr>
          <p:cNvSpPr txBox="1"/>
          <p:nvPr/>
        </p:nvSpPr>
        <p:spPr>
          <a:xfrm>
            <a:off x="4069977" y="5366929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Fibre optique / WIFI / RJ45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2A0D2-F11A-828C-D2AF-0CF07F913C87}"/>
              </a:ext>
            </a:extLst>
          </p:cNvPr>
          <p:cNvSpPr/>
          <p:nvPr/>
        </p:nvSpPr>
        <p:spPr>
          <a:xfrm>
            <a:off x="1479176" y="466165"/>
            <a:ext cx="7351059" cy="537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CC8E2D-2040-4D15-0B01-6D2E8B402611}"/>
              </a:ext>
            </a:extLst>
          </p:cNvPr>
          <p:cNvSpPr txBox="1"/>
          <p:nvPr/>
        </p:nvSpPr>
        <p:spPr>
          <a:xfrm>
            <a:off x="1972235" y="402860"/>
            <a:ext cx="715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LES 7 COUCHES DU MODELE OSI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DCF190-1F54-F83A-78A2-75F4E1DAE689}"/>
              </a:ext>
            </a:extLst>
          </p:cNvPr>
          <p:cNvSpPr txBox="1"/>
          <p:nvPr/>
        </p:nvSpPr>
        <p:spPr>
          <a:xfrm>
            <a:off x="564777" y="1189569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Couche 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860BD0-7958-1A48-2584-1D8BCC69BDB2}"/>
              </a:ext>
            </a:extLst>
          </p:cNvPr>
          <p:cNvSpPr txBox="1"/>
          <p:nvPr/>
        </p:nvSpPr>
        <p:spPr>
          <a:xfrm>
            <a:off x="564777" y="1932276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Couche 6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E764935-5044-634E-97BA-178C91EFDE1D}"/>
              </a:ext>
            </a:extLst>
          </p:cNvPr>
          <p:cNvSpPr txBox="1"/>
          <p:nvPr/>
        </p:nvSpPr>
        <p:spPr>
          <a:xfrm>
            <a:off x="564777" y="2664368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Couche 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E23F61-AFE0-38C3-79BE-617F4B3190FD}"/>
              </a:ext>
            </a:extLst>
          </p:cNvPr>
          <p:cNvSpPr txBox="1"/>
          <p:nvPr/>
        </p:nvSpPr>
        <p:spPr>
          <a:xfrm>
            <a:off x="564777" y="3333607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Couche 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04E1207-4F5A-0DB3-D94D-227A130490CB}"/>
              </a:ext>
            </a:extLst>
          </p:cNvPr>
          <p:cNvSpPr txBox="1"/>
          <p:nvPr/>
        </p:nvSpPr>
        <p:spPr>
          <a:xfrm>
            <a:off x="564777" y="4045980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Couche 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24FA598-8232-FDCE-DD15-8DD423A10224}"/>
              </a:ext>
            </a:extLst>
          </p:cNvPr>
          <p:cNvSpPr txBox="1"/>
          <p:nvPr/>
        </p:nvSpPr>
        <p:spPr>
          <a:xfrm>
            <a:off x="564777" y="4713528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Couche 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44376C9-3AB8-7912-2278-8546A9815758}"/>
              </a:ext>
            </a:extLst>
          </p:cNvPr>
          <p:cNvSpPr txBox="1"/>
          <p:nvPr/>
        </p:nvSpPr>
        <p:spPr>
          <a:xfrm>
            <a:off x="564777" y="5404276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Couche 1</a:t>
            </a:r>
          </a:p>
        </p:txBody>
      </p:sp>
    </p:spTree>
    <p:extLst>
      <p:ext uri="{BB962C8B-B14F-4D97-AF65-F5344CB8AC3E}">
        <p14:creationId xmlns:p14="http://schemas.microsoft.com/office/powerpoint/2010/main" val="30398787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Adobe Acrobat Document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khomsi</dc:creator>
  <cp:lastModifiedBy>sarah khomsi</cp:lastModifiedBy>
  <cp:revision>1</cp:revision>
  <dcterms:created xsi:type="dcterms:W3CDTF">2023-10-04T08:47:26Z</dcterms:created>
  <dcterms:modified xsi:type="dcterms:W3CDTF">2023-10-04T08:48:35Z</dcterms:modified>
</cp:coreProperties>
</file>