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 Slab" panose="020B0604020202020204" charset="0"/>
      <p:regular r:id="rId13"/>
      <p:bold r:id="rId14"/>
    </p:embeddedFont>
    <p:embeddedFont>
      <p:font typeface="Poppi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0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e7dbffd5c5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g1e7dbffd5c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6802e8875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g286802e88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7dbffd5c5_0_1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g1e7dbffd5c5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7dbffd5c5_0_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1e7dbffd5c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7dbffd5c5_0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g1e7dbffd5c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7dbffd5c5_0_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g1e7dbffd5c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7dbffd5c5_0_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e7dbffd5c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7dbffd5c5_0_1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1e7dbffd5c5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7dbffd5c5_0_1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1e7dbffd5c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7dbffd5c5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1e7dbffd5c5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TITLE_AND_BODY_1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438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1718550" y="2759400"/>
            <a:ext cx="5706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fr" sz="40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Kick-off Réseau </a:t>
            </a:r>
            <a:endParaRPr sz="40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t="45072" b="45133"/>
          <a:stretch/>
        </p:blipFill>
        <p:spPr>
          <a:xfrm>
            <a:off x="6977625" y="4678229"/>
            <a:ext cx="2022450" cy="3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4263" y="1543925"/>
            <a:ext cx="1215475" cy="12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4385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t="45072" b="45133"/>
          <a:stretch/>
        </p:blipFill>
        <p:spPr>
          <a:xfrm>
            <a:off x="6977625" y="4678229"/>
            <a:ext cx="2022450" cy="3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95725"/>
            <a:ext cx="8839197" cy="380231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246800" y="4654200"/>
            <a:ext cx="56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https://www.site24x7.com/fr/tools/ipv4-sous-reseau-calculatrice.html</a:t>
            </a:r>
            <a:endParaRPr sz="2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4385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/>
        </p:nvSpPr>
        <p:spPr>
          <a:xfrm>
            <a:off x="1718550" y="166300"/>
            <a:ext cx="5706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fr" sz="40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Sommaire</a:t>
            </a:r>
            <a:endParaRPr sz="40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t="45072" b="45133"/>
          <a:stretch/>
        </p:blipFill>
        <p:spPr>
          <a:xfrm>
            <a:off x="6977625" y="4678229"/>
            <a:ext cx="2022450" cy="3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/>
        </p:nvSpPr>
        <p:spPr>
          <a:xfrm>
            <a:off x="1533113" y="1191300"/>
            <a:ext cx="459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AutoNum type="arabicPeriod"/>
            </a:pPr>
            <a:r>
              <a:rPr lang="f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 peu de contextualisation…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1578788" y="1834575"/>
            <a:ext cx="496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2.   ARPANET ou l’ancêtre d’internet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1578788" y="2477850"/>
            <a:ext cx="496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3.   Le réseau mondial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533113" y="3121125"/>
            <a:ext cx="496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4.   Le Modèle OSI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578788" y="3764400"/>
            <a:ext cx="496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5.   Binaire et adressage</a:t>
            </a:r>
            <a:endParaRPr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4385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t="45072" b="45133"/>
          <a:stretch/>
        </p:blipFill>
        <p:spPr>
          <a:xfrm>
            <a:off x="6977625" y="4678229"/>
            <a:ext cx="2022450" cy="3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2535600" y="126475"/>
            <a:ext cx="407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 peu de contextualisation…</a:t>
            </a:r>
            <a:endParaRPr sz="20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425" y="1881775"/>
            <a:ext cx="1379974" cy="137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0800" y="1881787"/>
            <a:ext cx="1379974" cy="137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2980" y="1881769"/>
            <a:ext cx="547625" cy="5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8187" y="2297937"/>
            <a:ext cx="547625" cy="54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6"/>
          <p:cNvCxnSpPr/>
          <p:nvPr/>
        </p:nvCxnSpPr>
        <p:spPr>
          <a:xfrm rot="10800000">
            <a:off x="2573800" y="2576025"/>
            <a:ext cx="1547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6"/>
          <p:cNvCxnSpPr/>
          <p:nvPr/>
        </p:nvCxnSpPr>
        <p:spPr>
          <a:xfrm rot="10800000">
            <a:off x="5029600" y="2576025"/>
            <a:ext cx="1547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9493" y="1881769"/>
            <a:ext cx="547625" cy="5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4385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t="45072" b="45133"/>
          <a:stretch/>
        </p:blipFill>
        <p:spPr>
          <a:xfrm>
            <a:off x="6977625" y="4678229"/>
            <a:ext cx="2022450" cy="3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1701450" y="115800"/>
            <a:ext cx="5741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ARPANET ou les prémices d’internet (1969)</a:t>
            </a:r>
            <a:endParaRPr sz="20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1315" y="954710"/>
            <a:ext cx="5141375" cy="323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438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49" y="0"/>
            <a:ext cx="76443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4385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t="45072" b="45133"/>
          <a:stretch/>
        </p:blipFill>
        <p:spPr>
          <a:xfrm>
            <a:off x="6977625" y="4678229"/>
            <a:ext cx="2022450" cy="3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588" y="317875"/>
            <a:ext cx="6366815" cy="42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4385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t="45072" b="45133"/>
          <a:stretch/>
        </p:blipFill>
        <p:spPr>
          <a:xfrm>
            <a:off x="6977625" y="4678229"/>
            <a:ext cx="2022450" cy="3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3741888" y="147825"/>
            <a:ext cx="1660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Modèle OSI</a:t>
            </a:r>
            <a:endParaRPr sz="20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925" y="852475"/>
            <a:ext cx="333375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426850" y="1940688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https://www.proofpoint.com/fr/threat-reference/osi-model#:~:text=Le%20mod%C3%A8le%20est%20utilis%C3%A9%20pour,conceptuellement%20de%20bas%20en%20haut.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1336025" y="1540500"/>
            <a:ext cx="11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</a:rPr>
              <a:t>Lien utile :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4385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t="45072" b="45133"/>
          <a:stretch/>
        </p:blipFill>
        <p:spPr>
          <a:xfrm>
            <a:off x="6977625" y="4678229"/>
            <a:ext cx="2022450" cy="3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97900"/>
            <a:ext cx="9144002" cy="36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4385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t="45072" b="45133"/>
          <a:stretch/>
        </p:blipFill>
        <p:spPr>
          <a:xfrm>
            <a:off x="6977625" y="4678229"/>
            <a:ext cx="2022450" cy="3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2466900" y="158500"/>
            <a:ext cx="4210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adresse IP ( internet protocol )</a:t>
            </a:r>
            <a:endParaRPr sz="20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100" y="760800"/>
            <a:ext cx="7039795" cy="372232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/>
          <p:nvPr/>
        </p:nvSpPr>
        <p:spPr>
          <a:xfrm>
            <a:off x="1549500" y="1037600"/>
            <a:ext cx="981600" cy="49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Affichage à l'écran (16:9)</PresentationFormat>
  <Paragraphs>14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Roboto Slab</vt:lpstr>
      <vt:lpstr>Arial</vt:lpstr>
      <vt:lpstr>Poppins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 LEFEBVRE</dc:creator>
  <cp:lastModifiedBy>Stephane LEFEBVRE</cp:lastModifiedBy>
  <cp:revision>1</cp:revision>
  <dcterms:modified xsi:type="dcterms:W3CDTF">2023-10-02T08:57:40Z</dcterms:modified>
</cp:coreProperties>
</file>