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33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8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6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28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2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4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05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4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2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94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4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735E-7052-4989-8E56-6D753F92C6D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4C72-CD8C-4D02-9442-2F5B74CB6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4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9777" y="832542"/>
            <a:ext cx="3397956" cy="6547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49777" y="1646052"/>
            <a:ext cx="3397956" cy="6829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49777" y="4132471"/>
            <a:ext cx="3397956" cy="6914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49777" y="3334465"/>
            <a:ext cx="3397956" cy="6434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Transport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749777" y="2487785"/>
            <a:ext cx="3397956" cy="6858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49777" y="4978455"/>
            <a:ext cx="3397956" cy="6914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Liaison de données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749777" y="5824439"/>
            <a:ext cx="3397956" cy="6914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Physique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998177" y="832542"/>
            <a:ext cx="3397956" cy="6547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 directement avec l’utilisateur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998177" y="1558189"/>
            <a:ext cx="3397956" cy="841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 les informations aux utilisateurs(</a:t>
            </a:r>
            <a:r>
              <a:rPr lang="fr-FR" dirty="0" err="1" smtClean="0"/>
              <a:t>resp</a:t>
            </a:r>
            <a:r>
              <a:rPr lang="fr-FR" dirty="0" smtClean="0"/>
              <a:t> d’encodage-décodage)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998177" y="2487784"/>
            <a:ext cx="3397956" cy="7175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ait la liaison entre deux applications ex: l’utilisateur et le serveur distant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998177" y="3329516"/>
            <a:ext cx="3397956" cy="6829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Gère les transferts de données de façon sure et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998177" y="4136705"/>
            <a:ext cx="3397956" cy="10950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Décompose les données sur l’appareil expéditeur et les recompose sur l’appareil du destinataire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98177" y="5283268"/>
            <a:ext cx="3397956" cy="6829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Responsable du transfert des infos sur le même réseau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998177" y="6017762"/>
            <a:ext cx="3397956" cy="8402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Doté des normes nécessaires pour la bonne transmission des données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62222" y="154119"/>
            <a:ext cx="2314224" cy="5429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Modèle OSI</a:t>
            </a:r>
            <a:endParaRPr lang="fr-FR" sz="2400" b="1" dirty="0"/>
          </a:p>
        </p:txBody>
      </p:sp>
      <p:sp>
        <p:nvSpPr>
          <p:cNvPr id="19" name="Ellipse 18"/>
          <p:cNvSpPr/>
          <p:nvPr/>
        </p:nvSpPr>
        <p:spPr>
          <a:xfrm>
            <a:off x="101600" y="832542"/>
            <a:ext cx="1557867" cy="6463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7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101600" y="1680605"/>
            <a:ext cx="1557867" cy="6463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6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101600" y="2528668"/>
            <a:ext cx="1557867" cy="6463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5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01600" y="3347854"/>
            <a:ext cx="1557867" cy="6463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4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101599" y="4173381"/>
            <a:ext cx="1557867" cy="6463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3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101598" y="4978455"/>
            <a:ext cx="1557867" cy="6463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2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101597" y="5837141"/>
            <a:ext cx="1557867" cy="6463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Couche 1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47733" y="1182497"/>
            <a:ext cx="462845" cy="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23467" y="997831"/>
            <a:ext cx="19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FTP/HTML/SSL/TLS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5147733" y="1993006"/>
            <a:ext cx="462845" cy="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47733" y="2824950"/>
            <a:ext cx="462845" cy="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5147733" y="3659007"/>
            <a:ext cx="462845" cy="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5147732" y="4481002"/>
            <a:ext cx="462845" cy="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139266" y="5541465"/>
            <a:ext cx="462845" cy="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5147732" y="6244927"/>
            <a:ext cx="462845" cy="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723467" y="181909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HTML/SSL/TLS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707694" y="2640284"/>
            <a:ext cx="6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PPTP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5723467" y="3486339"/>
            <a:ext cx="11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TCP / UDP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610577" y="4282737"/>
            <a:ext cx="122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IPV4 / IPV6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593644" y="5259762"/>
            <a:ext cx="218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Ethernet/ WI-FI/MAC</a:t>
            </a:r>
          </a:p>
          <a:p>
            <a:r>
              <a:rPr lang="fr-FR" dirty="0" smtClean="0"/>
              <a:t>Câble RJ45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5610577" y="5966246"/>
            <a:ext cx="218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Fibre optique/ Câble RJ45/Routeur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031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111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LEFEBVRE</dc:creator>
  <cp:lastModifiedBy>Stephane LEFEBVRE</cp:lastModifiedBy>
  <cp:revision>10</cp:revision>
  <dcterms:created xsi:type="dcterms:W3CDTF">2023-10-04T13:08:22Z</dcterms:created>
  <dcterms:modified xsi:type="dcterms:W3CDTF">2023-10-04T14:58:23Z</dcterms:modified>
</cp:coreProperties>
</file>