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150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39C7-A005-4DAE-B553-2C18F654C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5DE6BD-33D4-4DC9-829D-58F4E10D4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FB470-C659-4F52-AB0C-48E5EF62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D3C72-3720-42CF-B0CD-FC5F839B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6CCB9-47A2-4F36-B189-279297FC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3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21D0-C837-4ACE-BB8A-07E06DB9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F263-105C-4213-A8B1-F80A0F05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08CCA-AAC2-4616-A50F-8243F202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15D04-6EDE-438B-9B69-9ED59EB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14026-EA4F-4C8D-88B4-C2FC2417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6D8E9F-6437-45F8-9404-E55C957C4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6D48D-5D27-432E-B334-3BED0522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A1BC1-FA18-4AD4-9801-D9E926CD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3FA11-3CD1-4571-A142-0848DF7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90AE5-89AC-4A95-AAB2-9AAF94E2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6B1B3-FE63-40B2-9668-B99D77C5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F3DD0-E0C3-4328-BA9F-C43FD14D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C6FA0-495C-4BF5-B624-649ABAE4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0D4FF-6192-4AC2-A23E-E68509D4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3B8B-BC21-4116-8A14-B5BD7D6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0AD8A-92FF-4334-86C0-4343214B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95866F-E0FC-451B-81C9-3C73F4F8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845D7-16F8-44D3-89D8-6365CC63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D48A-FD20-4012-935D-32D69FBA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AAC2C-30D2-48AF-A467-00F4DC41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27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10DCC-3606-4409-B943-9B9F651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07924-C58E-4C42-888C-3BE4EA085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B66BF-1747-47E6-9EE0-89F9168C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F9B072-1A02-4022-8CFC-C32570C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F37EA5-6F45-4B14-A920-C18EE1D4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8A740-54D7-4666-84B7-4F56F1A3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8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1FEBC-EC9A-4C47-B322-B5DAE5AE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D2AF6-3241-417E-9CBC-403BC4BA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8A454-0BB7-41CF-B0A0-D73CFC5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F9D11A-2434-4B5A-9899-EF3CDBAE1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A5D26E-9644-4282-B812-F4B9202BC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59337C-4940-4F7B-BB09-7173E3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0DAC26-563D-49A0-96E1-B9D07AF4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D4449-A514-4E48-950E-C76DF8F6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2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8E0FC-115F-4885-A8FE-DDDC3FC5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6A765E-6BDC-4BB5-90DD-201D045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5B4652-8D16-4EED-B157-16CD1152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EC32AC-7BFE-432D-B296-0BEEF9DB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35299-4877-46D5-8E51-2322AEE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6C636A-86F4-486B-B308-646D05A4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750BE-3E1F-4A7B-9CEC-AE3DDD7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1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0A897-350E-4FA2-A26B-0F16A140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209A8-0253-4E36-9E6B-B2A9C7FC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01C181-65DB-46F3-9CDA-F24D1F7D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9DB620-698A-4A05-98D5-4E1E27E3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33FAB7-0C02-4255-9968-D82998B4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109399-4855-4305-8CF9-29B0C06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6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A449E-ABB7-4AA0-AA61-938997A8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441B4E-BF83-43CB-AE38-398E40E8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7E839-11BF-485A-BF18-C82B2BE4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9722AD-AE3E-4BD3-BB82-C6B11374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BBEFE2-417F-4D1D-964F-131A5417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3818A1-3B47-40F5-8F72-E5E69190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42B70E-8442-429E-8D6C-555C7BD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040C1-3561-4190-A13A-CE643623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05FB7-D0AD-4BB9-BD3E-435E14488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C747-0EEA-41A3-B053-CDB7CA01137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E9FF4-CD41-4FA0-8739-D0DB9038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E63CC-BD77-4EF6-A5ED-7920B1EB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E5BA-DA83-455A-A386-20CAC911D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hematic">
            <a:extLst>
              <a:ext uri="{FF2B5EF4-FFF2-40B4-BE49-F238E27FC236}">
                <a16:creationId xmlns:a16="http://schemas.microsoft.com/office/drawing/2014/main" id="{201BDEF1-E448-4310-AC48-42F82556D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82" y="1905762"/>
            <a:ext cx="203454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6EA123-D292-4CF9-BDC1-0A1451D31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" t="58390" r="55199"/>
          <a:stretch/>
        </p:blipFill>
        <p:spPr>
          <a:xfrm>
            <a:off x="5334220" y="1924050"/>
            <a:ext cx="3973000" cy="276258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39D9043-4549-42C6-B82D-CFED62A5EC52}"/>
              </a:ext>
            </a:extLst>
          </p:cNvPr>
          <p:cNvCxnSpPr>
            <a:cxnSpLocks/>
          </p:cNvCxnSpPr>
          <p:nvPr/>
        </p:nvCxnSpPr>
        <p:spPr>
          <a:xfrm>
            <a:off x="4114800" y="3305343"/>
            <a:ext cx="2182368" cy="0"/>
          </a:xfrm>
          <a:prstGeom prst="line">
            <a:avLst/>
          </a:prstGeom>
          <a:ln w="19050">
            <a:solidFill>
              <a:srgbClr val="006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8C81F78-85DC-48B8-915B-348C573BF697}"/>
              </a:ext>
            </a:extLst>
          </p:cNvPr>
          <p:cNvSpPr/>
          <p:nvPr/>
        </p:nvSpPr>
        <p:spPr>
          <a:xfrm>
            <a:off x="5435600" y="1732280"/>
            <a:ext cx="1727200" cy="1087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CLAIN</dc:creator>
  <cp:lastModifiedBy>Adrien CLAIN</cp:lastModifiedBy>
  <cp:revision>4</cp:revision>
  <dcterms:created xsi:type="dcterms:W3CDTF">2021-10-27T12:03:57Z</dcterms:created>
  <dcterms:modified xsi:type="dcterms:W3CDTF">2021-10-27T12:07:11Z</dcterms:modified>
</cp:coreProperties>
</file>