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6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39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40" r:id="rId46"/>
    <p:sldId id="326" r:id="rId47"/>
    <p:sldId id="402" r:id="rId48"/>
    <p:sldId id="403" r:id="rId49"/>
    <p:sldId id="346" r:id="rId50"/>
    <p:sldId id="377" r:id="rId51"/>
    <p:sldId id="347" r:id="rId52"/>
    <p:sldId id="378" r:id="rId53"/>
    <p:sldId id="358" r:id="rId54"/>
    <p:sldId id="404" r:id="rId55"/>
    <p:sldId id="348" r:id="rId56"/>
    <p:sldId id="379" r:id="rId57"/>
    <p:sldId id="406" r:id="rId58"/>
    <p:sldId id="359" r:id="rId59"/>
    <p:sldId id="405" r:id="rId60"/>
    <p:sldId id="350" r:id="rId61"/>
    <p:sldId id="380" r:id="rId62"/>
    <p:sldId id="367" r:id="rId63"/>
    <p:sldId id="410" r:id="rId64"/>
    <p:sldId id="391" r:id="rId65"/>
    <p:sldId id="400" r:id="rId66"/>
    <p:sldId id="401" r:id="rId67"/>
    <p:sldId id="382" r:id="rId68"/>
    <p:sldId id="407" r:id="rId69"/>
    <p:sldId id="383" r:id="rId70"/>
    <p:sldId id="392" r:id="rId71"/>
    <p:sldId id="384" r:id="rId72"/>
    <p:sldId id="385" r:id="rId73"/>
    <p:sldId id="386" r:id="rId74"/>
    <p:sldId id="388" r:id="rId75"/>
    <p:sldId id="393" r:id="rId76"/>
    <p:sldId id="390" r:id="rId77"/>
    <p:sldId id="394" r:id="rId78"/>
    <p:sldId id="408" r:id="rId79"/>
    <p:sldId id="409" r:id="rId80"/>
    <p:sldId id="329" r:id="rId81"/>
    <p:sldId id="330" r:id="rId82"/>
    <p:sldId id="331" r:id="rId83"/>
    <p:sldId id="399" r:id="rId84"/>
    <p:sldId id="342" r:id="rId8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CF045-E3F0-4C0B-99C0-AE5DE6B41DEC}" v="6" dt="2024-07-12T16:33:54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260" autoAdjust="0"/>
  </p:normalViewPr>
  <p:slideViewPr>
    <p:cSldViewPr snapToGrid="0" snapToObjects="1">
      <p:cViewPr>
        <p:scale>
          <a:sx n="100" d="100"/>
          <a:sy n="100" d="100"/>
        </p:scale>
        <p:origin x="894" y="-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B51D7F7-FA23-4C2A-886A-86A78B06FF7E}" dt="2022-09-01T12:16:41.428" v="2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  <pc:spChg chg="mod">
          <ac:chgData name="Adrien Osakwe" userId="7a3e290c-eb83-484b-8e3d-d46ef2333477" providerId="ADAL" clId="{5B51D7F7-FA23-4C2A-886A-86A78B06FF7E}" dt="2022-09-01T12:17:02.688" v="81" actId="5793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5B51D7F7-FA23-4C2A-886A-86A78B06FF7E}" dt="2022-09-01T17:06:47.014" v="4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  <pc:spChg chg="mod">
          <ac:chgData name="Adrien Osakwe" userId="7a3e290c-eb83-484b-8e3d-d46ef2333477" providerId="ADAL" clId="{5B51D7F7-FA23-4C2A-886A-86A78B06FF7E}" dt="2022-09-01T12:17:46.317" v="82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  <pc:spChg chg="mod">
          <ac:chgData name="Adrien Osakwe" userId="7a3e290c-eb83-484b-8e3d-d46ef2333477" providerId="ADAL" clId="{5B51D7F7-FA23-4C2A-886A-86A78B06FF7E}" dt="2022-09-01T12:42:23.953" v="1139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  <pc:spChg chg="mod">
          <ac:chgData name="Adrien Osakwe" userId="7a3e290c-eb83-484b-8e3d-d46ef2333477" providerId="ADAL" clId="{5B51D7F7-FA23-4C2A-886A-86A78B06FF7E}" dt="2022-09-01T12:18:43.009" v="141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  <pc:spChg chg="mod">
          <ac:chgData name="Adrien Osakwe" userId="7a3e290c-eb83-484b-8e3d-d46ef2333477" providerId="ADAL" clId="{5B51D7F7-FA23-4C2A-886A-86A78B06FF7E}" dt="2022-09-01T15:41:10.940" v="4459" actId="20577"/>
          <ac:spMkLst>
            <pc:docMk/>
            <pc:sldMk cId="368935855" sldId="383"/>
            <ac:spMk id="2" creationId="{4CB8F13F-CF54-C9DC-11A5-359C21A68D21}"/>
          </ac:spMkLst>
        </pc:spChg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  <pc:spChg chg="mod">
          <ac:chgData name="Adrien Osakwe" userId="7a3e290c-eb83-484b-8e3d-d46ef2333477" providerId="ADAL" clId="{5B51D7F7-FA23-4C2A-886A-86A78B06FF7E}" dt="2022-09-01T12:34:54.801" v="581" actId="20577"/>
          <ac:spMkLst>
            <pc:docMk/>
            <pc:sldMk cId="4223853117" sldId="384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  <pc:spChg chg="mod">
          <ac:chgData name="Adrien Osakwe" userId="7a3e290c-eb83-484b-8e3d-d46ef2333477" providerId="ADAL" clId="{5B51D7F7-FA23-4C2A-886A-86A78B06FF7E}" dt="2022-09-01T14:44:02.210" v="3225" actId="20577"/>
          <ac:spMkLst>
            <pc:docMk/>
            <pc:sldMk cId="2502566039" sldId="385"/>
            <ac:spMk id="2" creationId="{0CC87135-7AB5-DE33-3BDD-FE5E66CA8354}"/>
          </ac:spMkLst>
        </pc:spChg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  <pc:spChg chg="mod">
          <ac:chgData name="Adrien Osakwe" userId="7a3e290c-eb83-484b-8e3d-d46ef2333477" providerId="ADAL" clId="{5B51D7F7-FA23-4C2A-886A-86A78B06FF7E}" dt="2022-09-01T13:04:08.024" v="2265" actId="403"/>
          <ac:spMkLst>
            <pc:docMk/>
            <pc:sldMk cId="2074610716" sldId="386"/>
            <ac:spMk id="2" creationId="{0CC87135-7AB5-DE33-3BDD-FE5E66CA8354}"/>
          </ac:spMkLst>
        </pc:spChg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  <pc:spChg chg="mod">
          <ac:chgData name="Adrien Osakwe" userId="7a3e290c-eb83-484b-8e3d-d46ef2333477" providerId="ADAL" clId="{5B51D7F7-FA23-4C2A-886A-86A78B06FF7E}" dt="2022-09-01T15:09:57.770" v="4194" actId="20577"/>
          <ac:spMkLst>
            <pc:docMk/>
            <pc:sldMk cId="1880580410" sldId="388"/>
            <ac:spMk id="2" creationId="{0CC87135-7AB5-DE33-3BDD-FE5E66CA8354}"/>
          </ac:spMkLst>
        </pc:spChg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  <pc:spChg chg="mod">
          <ac:chgData name="Adrien Osakwe" userId="7a3e290c-eb83-484b-8e3d-d46ef2333477" providerId="ADAL" clId="{5B51D7F7-FA23-4C2A-886A-86A78B06FF7E}" dt="2022-09-01T12:41:17.358" v="1057" actId="5793"/>
          <ac:spMkLst>
            <pc:docMk/>
            <pc:sldMk cId="1774296659" sldId="389"/>
            <ac:spMk id="2" creationId="{F1788612-623B-3349-7006-3E2D538E3AB6}"/>
          </ac:spMkLst>
        </pc:spChg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  <pc:spChg chg="mod">
          <ac:chgData name="Adrien Osakwe" userId="7a3e290c-eb83-484b-8e3d-d46ef2333477" providerId="ADAL" clId="{5B51D7F7-FA23-4C2A-886A-86A78B06FF7E}" dt="2022-09-01T15:44:02.953" v="4461" actId="27636"/>
          <ac:spMkLst>
            <pc:docMk/>
            <pc:sldMk cId="2536054258" sldId="390"/>
            <ac:spMk id="2" creationId="{0CC87135-7AB5-DE33-3BDD-FE5E66CA8354}"/>
          </ac:spMkLst>
        </pc:spChg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  <pc:spChg chg="mod">
          <ac:chgData name="Adrien Osakwe" userId="7a3e290c-eb83-484b-8e3d-d46ef2333477" providerId="ADAL" clId="{5B51D7F7-FA23-4C2A-886A-86A78B06FF7E}" dt="2022-09-01T15:37:29.361" v="4456" actId="20577"/>
          <ac:spMkLst>
            <pc:docMk/>
            <pc:sldMk cId="1094625283" sldId="391"/>
            <ac:spMk id="2" creationId="{EDD9B2D8-E6A3-7874-FB67-D67BDE370750}"/>
          </ac:spMkLst>
        </pc:spChg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  <pc:spChg chg="mod">
          <ac:chgData name="Adrien Osakwe" userId="7a3e290c-eb83-484b-8e3d-d46ef2333477" providerId="ADAL" clId="{5B51D7F7-FA23-4C2A-886A-86A78B06FF7E}" dt="2022-09-01T13:21:21.669" v="3174" actId="20577"/>
          <ac:spMkLst>
            <pc:docMk/>
            <pc:sldMk cId="1517968972" sldId="392"/>
            <ac:spMk id="2" creationId="{25C197F9-4CD5-422A-5F0E-1DAD41D2D2DC}"/>
          </ac:spMkLst>
        </pc:spChg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  <pc:spChg chg="mod">
          <ac:chgData name="Adrien Osakwe" userId="7a3e290c-eb83-484b-8e3d-d46ef2333477" providerId="ADAL" clId="{5B51D7F7-FA23-4C2A-886A-86A78B06FF7E}" dt="2022-09-01T15:03:27.120" v="3805" actId="20577"/>
          <ac:spMkLst>
            <pc:docMk/>
            <pc:sldMk cId="948834899" sldId="393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  <pc:spChg chg="mod">
          <ac:chgData name="Adrien Osakwe" userId="7a3e290c-eb83-484b-8e3d-d46ef2333477" providerId="ADAL" clId="{5B51D7F7-FA23-4C2A-886A-86A78B06FF7E}" dt="2022-09-01T15:12:57.981" v="4388" actId="20577"/>
          <ac:spMkLst>
            <pc:docMk/>
            <pc:sldMk cId="4268438258" sldId="394"/>
            <ac:spMk id="2" creationId="{0CC87135-7AB5-DE33-3BDD-FE5E66CA8354}"/>
          </ac:spMkLst>
        </pc:spChg>
      </pc:sld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  <pc:spChg chg="mod">
          <ac:chgData name="Adrien Osakwe" userId="7a3e290c-eb83-484b-8e3d-d46ef2333477" providerId="ADAL" clId="{03CCF045-E3F0-4C0B-99C0-AE5DE6B41DEC}" dt="2024-07-11T18:03:58.954" v="12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  <pc:spChg chg="mod">
          <ac:chgData name="Adrien Osakwe" userId="7a3e290c-eb83-484b-8e3d-d46ef2333477" providerId="ADAL" clId="{03CCF045-E3F0-4C0B-99C0-AE5DE6B41DEC}" dt="2024-07-12T03:51:49.774" v="99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  <pc:spChg chg="mod">
          <ac:chgData name="Adrien Osakwe" userId="7a3e290c-eb83-484b-8e3d-d46ef2333477" providerId="ADAL" clId="{03CCF045-E3F0-4C0B-99C0-AE5DE6B41DEC}" dt="2024-07-12T19:06:30.296" v="276" actId="403"/>
          <ac:spMkLst>
            <pc:docMk/>
            <pc:sldMk cId="1411733175" sldId="380"/>
            <ac:spMk id="2" creationId="{F30F071A-0450-8F6E-F28D-8124D7A90523}"/>
          </ac:spMkLst>
        </pc:spChg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  <pc:picChg chg="add del mod">
          <ac:chgData name="Adrien Osakwe" userId="7a3e290c-eb83-484b-8e3d-d46ef2333477" providerId="ADAL" clId="{03CCF045-E3F0-4C0B-99C0-AE5DE6B41DEC}" dt="2024-07-11T18:05:39.628" v="17" actId="478"/>
          <ac:picMkLst>
            <pc:docMk/>
            <pc:sldMk cId="3301951615" sldId="396"/>
            <ac:picMk id="3" creationId="{FDDB9181-A609-6D87-3C26-C4FBD1A5F9EC}"/>
          </ac:picMkLst>
        </pc:picChg>
        <pc:picChg chg="del">
          <ac:chgData name="Adrien Osakwe" userId="7a3e290c-eb83-484b-8e3d-d46ef2333477" providerId="ADAL" clId="{03CCF045-E3F0-4C0B-99C0-AE5DE6B41DEC}" dt="2024-07-11T18:04:09.459" v="13" actId="478"/>
          <ac:picMkLst>
            <pc:docMk/>
            <pc:sldMk cId="3301951615" sldId="396"/>
            <ac:picMk id="4" creationId="{A1A854FE-7563-9D48-2672-0A7BC4BA6DC6}"/>
          </ac:picMkLst>
        </pc:picChg>
        <pc:picChg chg="add mod">
          <ac:chgData name="Adrien Osakwe" userId="7a3e290c-eb83-484b-8e3d-d46ef2333477" providerId="ADAL" clId="{03CCF045-E3F0-4C0B-99C0-AE5DE6B41DEC}" dt="2024-07-11T18:05:45.354" v="21" actId="1076"/>
          <ac:picMkLst>
            <pc:docMk/>
            <pc:sldMk cId="3301951615" sldId="396"/>
            <ac:picMk id="6" creationId="{1AC39A94-EC55-FD83-C6AA-00A5CAF35484}"/>
          </ac:picMkLst>
        </pc:picChg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  <pc:picChg chg="del">
          <ac:chgData name="Adrien Osakwe" userId="7a3e290c-eb83-484b-8e3d-d46ef2333477" providerId="ADAL" clId="{03CCF045-E3F0-4C0B-99C0-AE5DE6B41DEC}" dt="2024-07-11T18:07:45.504" v="22" actId="478"/>
          <ac:picMkLst>
            <pc:docMk/>
            <pc:sldMk cId="25426801" sldId="399"/>
            <ac:picMk id="3" creationId="{09ABEA52-89D3-0EB5-1F5F-882FB1E38D51}"/>
          </ac:picMkLst>
        </pc:picChg>
        <pc:picChg chg="add mod">
          <ac:chgData name="Adrien Osakwe" userId="7a3e290c-eb83-484b-8e3d-d46ef2333477" providerId="ADAL" clId="{03CCF045-E3F0-4C0B-99C0-AE5DE6B41DEC}" dt="2024-07-11T18:08:06.068" v="29" actId="1076"/>
          <ac:picMkLst>
            <pc:docMk/>
            <pc:sldMk cId="25426801" sldId="399"/>
            <ac:picMk id="8" creationId="{AA4CBA70-7E66-A336-4D68-030E639393D4}"/>
          </ac:picMkLst>
        </pc:picChg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  <pc:spChg chg="mod">
          <ac:chgData name="Adrien Osakwe" userId="7a3e290c-eb83-484b-8e3d-d46ef2333477" providerId="ADAL" clId="{03CCF045-E3F0-4C0B-99C0-AE5DE6B41DEC}" dt="2024-07-12T19:45:09.601" v="361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87C4268F-A9D7-4A74-8443-82093B86DEE8}" dt="2024-02-09T14:21:41.750" v="189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  <pc:spChg chg="mod">
          <ac:chgData name="Adrien Osakwe" userId="7a3e290c-eb83-484b-8e3d-d46ef2333477" providerId="ADAL" clId="{87C4268F-A9D7-4A74-8443-82093B86DEE8}" dt="2024-02-09T05:11:18.514" v="1591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6" creationId="{59063E20-C471-E6A4-893C-741C85778811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7" creationId="{5A45FE41-7FD6-2410-5D0A-D65DA926925D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8" creationId="{66C9CA37-FB16-4919-98B3-413C17773A2F}"/>
          </ac:spMkLst>
        </pc:spChg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  <pc:spChg chg="mod">
          <ac:chgData name="Adrien Osakwe" userId="7a3e290c-eb83-484b-8e3d-d46ef2333477" providerId="ADAL" clId="{87C4268F-A9D7-4A74-8443-82093B86DEE8}" dt="2024-02-09T14:07:32.697" v="1641" actId="113"/>
          <ac:spMkLst>
            <pc:docMk/>
            <pc:sldMk cId="3120015113" sldId="327"/>
            <ac:spMk id="2" creationId="{BC71840A-47BB-D406-2B18-5DF99FE82427}"/>
          </ac:spMkLst>
        </pc:spChg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  <pc:spChg chg="mod">
          <ac:chgData name="Adrien Osakwe" userId="7a3e290c-eb83-484b-8e3d-d46ef2333477" providerId="ADAL" clId="{87C4268F-A9D7-4A74-8443-82093B86DEE8}" dt="2024-02-09T13:59:05.972" v="1618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  <pc:picChg chg="mod">
          <ac:chgData name="Adrien Osakwe" userId="7a3e290c-eb83-484b-8e3d-d46ef2333477" providerId="ADAL" clId="{87C4268F-A9D7-4A74-8443-82093B86DEE8}" dt="2024-02-09T01:50:28.316" v="246" actId="14100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87C4268F-A9D7-4A74-8443-82093B86DEE8}" dt="2024-02-09T02:14:47.824" v="403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  <pc:spChg chg="mod">
          <ac:chgData name="Adrien Osakwe" userId="7a3e290c-eb83-484b-8e3d-d46ef2333477" providerId="ADAL" clId="{87C4268F-A9D7-4A74-8443-82093B86DEE8}" dt="2024-02-09T14:08:03.727" v="1648" actId="20577"/>
          <ac:spMkLst>
            <pc:docMk/>
            <pc:sldMk cId="3279477224" sldId="353"/>
            <ac:spMk id="2" creationId="{AD6D3F4F-478A-DE35-3B27-7D87382BE8FC}"/>
          </ac:spMkLst>
        </pc:spChg>
        <pc:picChg chg="mod">
          <ac:chgData name="Adrien Osakwe" userId="7a3e290c-eb83-484b-8e3d-d46ef2333477" providerId="ADAL" clId="{87C4268F-A9D7-4A74-8443-82093B86DEE8}" dt="2024-02-08T19:15:24.078" v="60" actId="1076"/>
          <ac:picMkLst>
            <pc:docMk/>
            <pc:sldMk cId="3279477224" sldId="353"/>
            <ac:picMk id="3" creationId="{DC9004D5-6BAC-B9F3-9058-038AB7C57854}"/>
          </ac:picMkLst>
        </pc:picChg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  <pc:spChg chg="mod">
          <ac:chgData name="Adrien Osakwe" userId="7a3e290c-eb83-484b-8e3d-d46ef2333477" providerId="ADAL" clId="{87C4268F-A9D7-4A74-8443-82093B86DEE8}" dt="2024-02-09T03:38:42.756" v="542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  <pc:spChg chg="mod">
          <ac:chgData name="Adrien Osakwe" userId="7a3e290c-eb83-484b-8e3d-d46ef2333477" providerId="ADAL" clId="{87C4268F-A9D7-4A74-8443-82093B86DEE8}" dt="2024-02-09T01:50:17.479" v="245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  <pc:spChg chg="mod">
          <ac:chgData name="Adrien Osakwe" userId="7a3e290c-eb83-484b-8e3d-d46ef2333477" providerId="ADAL" clId="{87C4268F-A9D7-4A74-8443-82093B86DEE8}" dt="2024-02-09T01:51:37.397" v="283" actId="20577"/>
          <ac:spMkLst>
            <pc:docMk/>
            <pc:sldMk cId="1245366370" sldId="381"/>
            <ac:spMk id="2" creationId="{43252691-AD7E-B9B9-8DF3-DB5BADA01947}"/>
          </ac:spMkLst>
        </pc:spChg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  <pc:spChg chg="mod">
          <ac:chgData name="Adrien Osakwe" userId="7a3e290c-eb83-484b-8e3d-d46ef2333477" providerId="ADAL" clId="{87C4268F-A9D7-4A74-8443-82093B86DEE8}" dt="2024-02-09T13:58:54.648" v="1616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  <pc:spChg chg="mod">
          <ac:chgData name="Adrien Osakwe" userId="7a3e290c-eb83-484b-8e3d-d46ef2333477" providerId="ADAL" clId="{87C4268F-A9D7-4A74-8443-82093B86DEE8}" dt="2024-02-08T19:18:13.694" v="219" actId="113"/>
          <ac:spMkLst>
            <pc:docMk/>
            <pc:sldMk cId="1094625283" sldId="391"/>
            <ac:spMk id="2" creationId="{EDD9B2D8-E6A3-7874-FB67-D67BDE370750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  <pc:picChg chg="del">
          <ac:chgData name="Adrien Osakwe" userId="7a3e290c-eb83-484b-8e3d-d46ef2333477" providerId="ADAL" clId="{87C4268F-A9D7-4A74-8443-82093B86DEE8}" dt="2024-02-08T23:52:16.326" v="220" actId="478"/>
          <ac:picMkLst>
            <pc:docMk/>
            <pc:sldMk cId="3301951615" sldId="396"/>
            <ac:picMk id="3" creationId="{65793EB9-6283-B765-69A4-3102E0A40AC3}"/>
          </ac:picMkLst>
        </pc:picChg>
        <pc:picChg chg="add mod">
          <ac:chgData name="Adrien Osakwe" userId="7a3e290c-eb83-484b-8e3d-d46ef2333477" providerId="ADAL" clId="{87C4268F-A9D7-4A74-8443-82093B86DEE8}" dt="2024-02-08T23:52:27.120" v="225" actId="1076"/>
          <ac:picMkLst>
            <pc:docMk/>
            <pc:sldMk cId="3301951615" sldId="396"/>
            <ac:picMk id="4" creationId="{A1A854FE-7563-9D48-2672-0A7BC4BA6DC6}"/>
          </ac:picMkLst>
        </pc:picChg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  <pc:spChg chg="mod">
          <ac:chgData name="Adrien Osakwe" userId="7a3e290c-eb83-484b-8e3d-d46ef2333477" providerId="ADAL" clId="{87C4268F-A9D7-4A74-8443-82093B86DEE8}" dt="2024-02-09T04:34:25.697" v="1408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  <pc:spChg chg="mod">
          <ac:chgData name="Adrien Osakwe" userId="7a3e290c-eb83-484b-8e3d-d46ef2333477" providerId="ADAL" clId="{87C4268F-A9D7-4A74-8443-82093B86DEE8}" dt="2024-02-09T14:20:15.156" v="1880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  <pc:spChg chg="mod">
          <ac:chgData name="Adrien Osakwe" userId="7a3e290c-eb83-484b-8e3d-d46ef2333477" providerId="ADAL" clId="{87C4268F-A9D7-4A74-8443-82093B86DEE8}" dt="2024-02-09T03:42:07.228" v="604" actId="20577"/>
          <ac:spMkLst>
            <pc:docMk/>
            <pc:sldMk cId="541003190" sldId="402"/>
            <ac:spMk id="2" creationId="{88092D08-67DA-D995-2333-15A98C06261C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3" creationId="{1689FD5C-1B1C-0943-E58D-6C90F6D5ECC5}"/>
          </ac:spMkLst>
        </pc:spChg>
        <pc:spChg chg="del">
          <ac:chgData name="Adrien Osakwe" userId="7a3e290c-eb83-484b-8e3d-d46ef2333477" providerId="ADAL" clId="{87C4268F-A9D7-4A74-8443-82093B86DEE8}" dt="2024-02-09T03:43:26.079" v="666" actId="478"/>
          <ac:spMkLst>
            <pc:docMk/>
            <pc:sldMk cId="541003190" sldId="402"/>
            <ac:spMk id="4" creationId="{61FBCBCA-FDFC-E6D8-460B-38D6CFC22D5E}"/>
          </ac:spMkLst>
        </pc:spChg>
        <pc:spChg chg="del">
          <ac:chgData name="Adrien Osakwe" userId="7a3e290c-eb83-484b-8e3d-d46ef2333477" providerId="ADAL" clId="{87C4268F-A9D7-4A74-8443-82093B86DEE8}" dt="2024-02-09T03:43:27.502" v="667" actId="478"/>
          <ac:spMkLst>
            <pc:docMk/>
            <pc:sldMk cId="541003190" sldId="402"/>
            <ac:spMk id="5" creationId="{8A4320BC-8951-D787-F84E-3818B2E122A0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6" creationId="{C1E4A995-45A3-3016-B102-029E5E8B7900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7" creationId="{D7122295-DCD8-531A-047B-A6F24F0E86C0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8" creationId="{44EA48D2-717A-EF4B-6C95-ED07BAC77DCC}"/>
          </ac:spMkLst>
        </pc:spChg>
        <pc:spChg chg="add mod">
          <ac:chgData name="Adrien Osakwe" userId="7a3e290c-eb83-484b-8e3d-d46ef2333477" providerId="ADAL" clId="{87C4268F-A9D7-4A74-8443-82093B86DEE8}" dt="2024-02-09T03:43:58.873" v="677" actId="20577"/>
          <ac:spMkLst>
            <pc:docMk/>
            <pc:sldMk cId="541003190" sldId="402"/>
            <ac:spMk id="9" creationId="{FC2557FA-A634-3056-A759-CF2FDDE370B5}"/>
          </ac:spMkLst>
        </pc:spChg>
        <pc:spChg chg="mod">
          <ac:chgData name="Adrien Osakwe" userId="7a3e290c-eb83-484b-8e3d-d46ef2333477" providerId="ADAL" clId="{87C4268F-A9D7-4A74-8443-82093B86DEE8}" dt="2024-02-09T03:42:45.527" v="635" actId="1076"/>
          <ac:spMkLst>
            <pc:docMk/>
            <pc:sldMk cId="541003190" sldId="402"/>
            <ac:spMk id="10" creationId="{8C50361D-503F-A243-28C1-C2C4587C1FEE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1" creationId="{5B06530B-07DE-84FC-3D17-2479EBA4439C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12" creationId="{9DE560C6-C3E4-A743-711F-638F06422DB1}"/>
          </ac:spMkLst>
        </pc:spChg>
        <pc:spChg chg="del mod">
          <ac:chgData name="Adrien Osakwe" userId="7a3e290c-eb83-484b-8e3d-d46ef2333477" providerId="ADAL" clId="{87C4268F-A9D7-4A74-8443-82093B86DEE8}" dt="2024-02-09T03:45:39.450" v="706" actId="478"/>
          <ac:spMkLst>
            <pc:docMk/>
            <pc:sldMk cId="541003190" sldId="402"/>
            <ac:spMk id="13" creationId="{BDDDE951-109D-4647-7427-FFF099FA62E4}"/>
          </ac:spMkLst>
        </pc:spChg>
        <pc:spChg chg="del mod">
          <ac:chgData name="Adrien Osakwe" userId="7a3e290c-eb83-484b-8e3d-d46ef2333477" providerId="ADAL" clId="{87C4268F-A9D7-4A74-8443-82093B86DEE8}" dt="2024-02-09T03:47:35.904" v="717" actId="478"/>
          <ac:spMkLst>
            <pc:docMk/>
            <pc:sldMk cId="541003190" sldId="402"/>
            <ac:spMk id="14" creationId="{8187587B-AA46-30B9-13A4-B4C98E6D3C16}"/>
          </ac:spMkLst>
        </pc:spChg>
        <pc:spChg chg="del mod">
          <ac:chgData name="Adrien Osakwe" userId="7a3e290c-eb83-484b-8e3d-d46ef2333477" providerId="ADAL" clId="{87C4268F-A9D7-4A74-8443-82093B86DEE8}" dt="2024-02-09T03:45:10.112" v="684" actId="478"/>
          <ac:spMkLst>
            <pc:docMk/>
            <pc:sldMk cId="541003190" sldId="402"/>
            <ac:spMk id="15" creationId="{95E23CAC-34BA-89CC-7EAE-5E43CB499F91}"/>
          </ac:spMkLst>
        </pc:spChg>
        <pc:spChg chg="add del mod">
          <ac:chgData name="Adrien Osakwe" userId="7a3e290c-eb83-484b-8e3d-d46ef2333477" providerId="ADAL" clId="{87C4268F-A9D7-4A74-8443-82093B86DEE8}" dt="2024-02-09T03:47:38.417" v="719" actId="478"/>
          <ac:spMkLst>
            <pc:docMk/>
            <pc:sldMk cId="541003190" sldId="402"/>
            <ac:spMk id="16" creationId="{9A3882DC-4712-B37B-E4F8-976873B7A4F5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7" creationId="{19377387-540B-D1F4-F0FC-F3F05FDC8658}"/>
          </ac:spMkLst>
        </pc:spChg>
        <pc:spChg chg="del mod">
          <ac:chgData name="Adrien Osakwe" userId="7a3e290c-eb83-484b-8e3d-d46ef2333477" providerId="ADAL" clId="{87C4268F-A9D7-4A74-8443-82093B86DEE8}" dt="2024-02-09T03:45:40.839" v="707" actId="478"/>
          <ac:spMkLst>
            <pc:docMk/>
            <pc:sldMk cId="541003190" sldId="402"/>
            <ac:spMk id="18" creationId="{8BAC5140-2D3E-B878-82FF-5B6683EBA91C}"/>
          </ac:spMkLst>
        </pc:spChg>
        <pc:spChg chg="add del mod">
          <ac:chgData name="Adrien Osakwe" userId="7a3e290c-eb83-484b-8e3d-d46ef2333477" providerId="ADAL" clId="{87C4268F-A9D7-4A74-8443-82093B86DEE8}" dt="2024-02-09T03:47:37.065" v="718" actId="478"/>
          <ac:spMkLst>
            <pc:docMk/>
            <pc:sldMk cId="541003190" sldId="402"/>
            <ac:spMk id="19" creationId="{314D9971-2CB7-1926-F57C-31D1E3672892}"/>
          </ac:spMkLst>
        </pc:spChg>
        <pc:spChg chg="add mod">
          <ac:chgData name="Adrien Osakwe" userId="7a3e290c-eb83-484b-8e3d-d46ef2333477" providerId="ADAL" clId="{87C4268F-A9D7-4A74-8443-82093B86DEE8}" dt="2024-02-09T03:46:18.976" v="711" actId="1076"/>
          <ac:spMkLst>
            <pc:docMk/>
            <pc:sldMk cId="541003190" sldId="402"/>
            <ac:spMk id="20" creationId="{D34A7F39-4297-5FB4-6439-78AD4CB5D9ED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  <pc:spChg chg="del">
          <ac:chgData name="Adrien Osakwe" userId="7a3e290c-eb83-484b-8e3d-d46ef2333477" providerId="ADAL" clId="{87C4268F-A9D7-4A74-8443-82093B86DEE8}" dt="2024-02-09T03:48:29.058" v="732" actId="478"/>
          <ac:spMkLst>
            <pc:docMk/>
            <pc:sldMk cId="1247047046" sldId="403"/>
            <ac:spMk id="3" creationId="{6E9BB5A9-B3F9-1388-407A-2FC8343D52A3}"/>
          </ac:spMkLst>
        </pc:spChg>
        <pc:spChg chg="add mod">
          <ac:chgData name="Adrien Osakwe" userId="7a3e290c-eb83-484b-8e3d-d46ef2333477" providerId="ADAL" clId="{87C4268F-A9D7-4A74-8443-82093B86DEE8}" dt="2024-02-09T03:48:59.990" v="740" actId="20577"/>
          <ac:spMkLst>
            <pc:docMk/>
            <pc:sldMk cId="1247047046" sldId="403"/>
            <ac:spMk id="4" creationId="{DC6D6AA4-FCD9-368B-D3DC-865EC217CA72}"/>
          </ac:spMkLst>
        </pc:spChg>
        <pc:spChg chg="add mod">
          <ac:chgData name="Adrien Osakwe" userId="7a3e290c-eb83-484b-8e3d-d46ef2333477" providerId="ADAL" clId="{87C4268F-A9D7-4A74-8443-82093B86DEE8}" dt="2024-02-09T03:49:09.344" v="742" actId="1076"/>
          <ac:spMkLst>
            <pc:docMk/>
            <pc:sldMk cId="1247047046" sldId="403"/>
            <ac:spMk id="5" creationId="{5669CF77-74E5-003E-DAD0-B27DFFF5F911}"/>
          </ac:spMkLst>
        </pc:spChg>
        <pc:spChg chg="del">
          <ac:chgData name="Adrien Osakwe" userId="7a3e290c-eb83-484b-8e3d-d46ef2333477" providerId="ADAL" clId="{87C4268F-A9D7-4A74-8443-82093B86DEE8}" dt="2024-02-09T03:48:04.261" v="724" actId="478"/>
          <ac:spMkLst>
            <pc:docMk/>
            <pc:sldMk cId="1247047046" sldId="403"/>
            <ac:spMk id="7" creationId="{F88929CE-2C55-A46D-980D-45181F30046C}"/>
          </ac:spMkLst>
        </pc:spChg>
        <pc:spChg chg="mod">
          <ac:chgData name="Adrien Osakwe" userId="7a3e290c-eb83-484b-8e3d-d46ef2333477" providerId="ADAL" clId="{87C4268F-A9D7-4A74-8443-82093B86DEE8}" dt="2024-02-09T03:48:52.498" v="735" actId="1076"/>
          <ac:spMkLst>
            <pc:docMk/>
            <pc:sldMk cId="1247047046" sldId="403"/>
            <ac:spMk id="8" creationId="{2D38B8F8-A2F3-6BA2-8E50-3C580798A0FA}"/>
          </ac:spMkLst>
        </pc:spChg>
        <pc:spChg chg="mod">
          <ac:chgData name="Adrien Osakwe" userId="7a3e290c-eb83-484b-8e3d-d46ef2333477" providerId="ADAL" clId="{87C4268F-A9D7-4A74-8443-82093B86DEE8}" dt="2024-02-09T03:48:16.823" v="729" actId="1076"/>
          <ac:spMkLst>
            <pc:docMk/>
            <pc:sldMk cId="1247047046" sldId="403"/>
            <ac:spMk id="9" creationId="{7A6E332E-BB6B-AC15-8A34-BC52A0C8DC9F}"/>
          </ac:spMkLst>
        </pc:spChg>
        <pc:spChg chg="del">
          <ac:chgData name="Adrien Osakwe" userId="7a3e290c-eb83-484b-8e3d-d46ef2333477" providerId="ADAL" clId="{87C4268F-A9D7-4A74-8443-82093B86DEE8}" dt="2024-02-09T03:48:03.528" v="723" actId="478"/>
          <ac:spMkLst>
            <pc:docMk/>
            <pc:sldMk cId="1247047046" sldId="403"/>
            <ac:spMk id="10" creationId="{AA20B47D-4068-B526-2447-353D2D23299A}"/>
          </ac:spMkLst>
        </pc:spChg>
        <pc:spChg chg="del">
          <ac:chgData name="Adrien Osakwe" userId="7a3e290c-eb83-484b-8e3d-d46ef2333477" providerId="ADAL" clId="{87C4268F-A9D7-4A74-8443-82093B86DEE8}" dt="2024-02-09T03:48:06.928" v="726" actId="478"/>
          <ac:spMkLst>
            <pc:docMk/>
            <pc:sldMk cId="1247047046" sldId="403"/>
            <ac:spMk id="11" creationId="{FD8B4A56-EB77-1789-D453-FF9F0B3045D3}"/>
          </ac:spMkLst>
        </pc:spChg>
        <pc:spChg chg="mod">
          <ac:chgData name="Adrien Osakwe" userId="7a3e290c-eb83-484b-8e3d-d46ef2333477" providerId="ADAL" clId="{87C4268F-A9D7-4A74-8443-82093B86DEE8}" dt="2024-02-09T03:48:25.268" v="731" actId="1076"/>
          <ac:spMkLst>
            <pc:docMk/>
            <pc:sldMk cId="1247047046" sldId="403"/>
            <ac:spMk id="12" creationId="{37EB4851-1838-481C-C2E7-45B516347DD0}"/>
          </ac:spMkLst>
        </pc:spChg>
        <pc:spChg chg="add mod">
          <ac:chgData name="Adrien Osakwe" userId="7a3e290c-eb83-484b-8e3d-d46ef2333477" providerId="ADAL" clId="{87C4268F-A9D7-4A74-8443-82093B86DEE8}" dt="2024-02-09T03:50:13.846" v="747" actId="1076"/>
          <ac:spMkLst>
            <pc:docMk/>
            <pc:sldMk cId="1247047046" sldId="403"/>
            <ac:spMk id="13" creationId="{9C5B15BE-20F8-7CA6-3536-450539859600}"/>
          </ac:spMkLst>
        </pc:spChg>
        <pc:spChg chg="add mod">
          <ac:chgData name="Adrien Osakwe" userId="7a3e290c-eb83-484b-8e3d-d46ef2333477" providerId="ADAL" clId="{87C4268F-A9D7-4A74-8443-82093B86DEE8}" dt="2024-02-09T03:51:24.630" v="762" actId="14100"/>
          <ac:spMkLst>
            <pc:docMk/>
            <pc:sldMk cId="1247047046" sldId="403"/>
            <ac:spMk id="14" creationId="{C18FAAC4-89CE-0857-995C-1AB8A26A6D7C}"/>
          </ac:spMkLst>
        </pc:spChg>
        <pc:spChg chg="add mod">
          <ac:chgData name="Adrien Osakwe" userId="7a3e290c-eb83-484b-8e3d-d46ef2333477" providerId="ADAL" clId="{87C4268F-A9D7-4A74-8443-82093B86DEE8}" dt="2024-02-09T03:51:36.730" v="765" actId="1076"/>
          <ac:spMkLst>
            <pc:docMk/>
            <pc:sldMk cId="1247047046" sldId="403"/>
            <ac:spMk id="15" creationId="{FC88328C-E760-F314-5294-67FE68CF98E3}"/>
          </ac:spMkLst>
        </pc:spChg>
        <pc:spChg chg="add mod">
          <ac:chgData name="Adrien Osakwe" userId="7a3e290c-eb83-484b-8e3d-d46ef2333477" providerId="ADAL" clId="{87C4268F-A9D7-4A74-8443-82093B86DEE8}" dt="2024-02-09T03:51:45.146" v="768" actId="1076"/>
          <ac:spMkLst>
            <pc:docMk/>
            <pc:sldMk cId="1247047046" sldId="403"/>
            <ac:spMk id="16" creationId="{145C5C27-F5A5-100F-7C29-1642F2BC621C}"/>
          </ac:spMkLst>
        </pc:spChg>
        <pc:spChg chg="del">
          <ac:chgData name="Adrien Osakwe" userId="7a3e290c-eb83-484b-8e3d-d46ef2333477" providerId="ADAL" clId="{87C4268F-A9D7-4A74-8443-82093B86DEE8}" dt="2024-02-09T03:48:06.225" v="725" actId="478"/>
          <ac:spMkLst>
            <pc:docMk/>
            <pc:sldMk cId="1247047046" sldId="403"/>
            <ac:spMk id="17" creationId="{E050B9B7-6F63-C6E4-813F-F5873D9A0203}"/>
          </ac:spMkLst>
        </pc:spChg>
        <pc:spChg chg="add mod">
          <ac:chgData name="Adrien Osakwe" userId="7a3e290c-eb83-484b-8e3d-d46ef2333477" providerId="ADAL" clId="{87C4268F-A9D7-4A74-8443-82093B86DEE8}" dt="2024-02-09T03:55:47.018" v="771" actId="1076"/>
          <ac:spMkLst>
            <pc:docMk/>
            <pc:sldMk cId="1247047046" sldId="403"/>
            <ac:spMk id="18" creationId="{887CC6A5-611B-F965-86CE-B53C9C2260FB}"/>
          </ac:spMkLst>
        </pc:spChg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  <pc:spChg chg="mod">
          <ac:chgData name="Adrien Osakwe" userId="7a3e290c-eb83-484b-8e3d-d46ef2333477" providerId="ADAL" clId="{87C4268F-A9D7-4A74-8443-82093B86DEE8}" dt="2024-02-09T03:46:09.637" v="709" actId="1076"/>
          <ac:spMkLst>
            <pc:docMk/>
            <pc:sldMk cId="1738626576" sldId="403"/>
            <ac:spMk id="13" creationId="{79FAACAC-B23B-4521-DA55-B10B1EC16FD8}"/>
          </ac:spMkLst>
        </pc:spChg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  <pc:spChg chg="mod">
          <ac:chgData name="Adrien Osakwe" userId="7a3e290c-eb83-484b-8e3d-d46ef2333477" providerId="ADAL" clId="{87C4268F-A9D7-4A74-8443-82093B86DEE8}" dt="2024-02-09T04:04:14.466" v="816" actId="20577"/>
          <ac:spMkLst>
            <pc:docMk/>
            <pc:sldMk cId="3081280313" sldId="404"/>
            <ac:spMk id="2" creationId="{AC92A8EB-6AAC-9408-314E-D0E7244B693B}"/>
          </ac:spMkLst>
        </pc:spChg>
        <pc:spChg chg="add del mod">
          <ac:chgData name="Adrien Osakwe" userId="7a3e290c-eb83-484b-8e3d-d46ef2333477" providerId="ADAL" clId="{87C4268F-A9D7-4A74-8443-82093B86DEE8}" dt="2024-02-09T04:04:50.258" v="838" actId="1076"/>
          <ac:spMkLst>
            <pc:docMk/>
            <pc:sldMk cId="3081280313" sldId="404"/>
            <ac:spMk id="4" creationId="{AD20B06A-B1D6-357A-3806-A562C8F10D40}"/>
          </ac:spMkLst>
        </pc:spChg>
        <pc:spChg chg="add del mod">
          <ac:chgData name="Adrien Osakwe" userId="7a3e290c-eb83-484b-8e3d-d46ef2333477" providerId="ADAL" clId="{87C4268F-A9D7-4A74-8443-82093B86DEE8}" dt="2024-02-09T04:04:22.568" v="818" actId="478"/>
          <ac:spMkLst>
            <pc:docMk/>
            <pc:sldMk cId="3081280313" sldId="404"/>
            <ac:spMk id="8" creationId="{CBD90FAF-0424-42FF-4C63-209A8DEB26FB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2" creationId="{7CFB393A-C005-CFC6-898D-8F692B8BFCE4}"/>
          </ac:spMkLst>
        </pc:spChg>
        <pc:spChg chg="del mod">
          <ac:chgData name="Adrien Osakwe" userId="7a3e290c-eb83-484b-8e3d-d46ef2333477" providerId="ADAL" clId="{87C4268F-A9D7-4A74-8443-82093B86DEE8}" dt="2024-02-09T04:04:26.344" v="819" actId="478"/>
          <ac:spMkLst>
            <pc:docMk/>
            <pc:sldMk cId="3081280313" sldId="404"/>
            <ac:spMk id="14" creationId="{CBDD6608-B5E3-8775-2715-610F3D8EA68C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5" creationId="{B1EEE4C1-7EC3-8C9D-69FC-B497FDFE3B2A}"/>
          </ac:spMkLst>
        </pc:spChg>
        <pc:spChg chg="mod">
          <ac:chgData name="Adrien Osakwe" userId="7a3e290c-eb83-484b-8e3d-d46ef2333477" providerId="ADAL" clId="{87C4268F-A9D7-4A74-8443-82093B86DEE8}" dt="2024-02-09T04:05:15.874" v="843" actId="1076"/>
          <ac:spMkLst>
            <pc:docMk/>
            <pc:sldMk cId="3081280313" sldId="404"/>
            <ac:spMk id="16" creationId="{1576E2B8-58BD-C275-34F0-870304551175}"/>
          </ac:spMkLst>
        </pc:spChg>
        <pc:spChg chg="del">
          <ac:chgData name="Adrien Osakwe" userId="7a3e290c-eb83-484b-8e3d-d46ef2333477" providerId="ADAL" clId="{87C4268F-A9D7-4A74-8443-82093B86DEE8}" dt="2024-02-09T04:05:12.129" v="842" actId="478"/>
          <ac:spMkLst>
            <pc:docMk/>
            <pc:sldMk cId="3081280313" sldId="404"/>
            <ac:spMk id="20" creationId="{A265A074-5789-8BA1-AD6D-25771306499E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  <pc:spChg chg="mod">
          <ac:chgData name="Adrien Osakwe" userId="7a3e290c-eb83-484b-8e3d-d46ef2333477" providerId="ADAL" clId="{87C4268F-A9D7-4A74-8443-82093B86DEE8}" dt="2024-02-09T20:23:45.761" v="1897" actId="20577"/>
          <ac:spMkLst>
            <pc:docMk/>
            <pc:sldMk cId="2860464347" sldId="405"/>
            <ac:spMk id="2" creationId="{CD327056-086E-0BAA-BFC7-E2DB65B42AB8}"/>
          </ac:spMkLst>
        </pc:spChg>
        <pc:spChg chg="add mod">
          <ac:chgData name="Adrien Osakwe" userId="7a3e290c-eb83-484b-8e3d-d46ef2333477" providerId="ADAL" clId="{87C4268F-A9D7-4A74-8443-82093B86DEE8}" dt="2024-02-09T04:08:43.044" v="1047" actId="20577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87C4268F-A9D7-4A74-8443-82093B86DEE8}" dt="2024-02-09T04:09:39.629" v="1069" actId="14100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5" creationId="{1511B9C0-E156-4030-32F2-CCD3E9A0E1AC}"/>
          </ac:spMkLst>
        </pc:spChg>
        <pc:spChg chg="add mod">
          <ac:chgData name="Adrien Osakwe" userId="7a3e290c-eb83-484b-8e3d-d46ef2333477" providerId="ADAL" clId="{87C4268F-A9D7-4A74-8443-82093B86DEE8}" dt="2024-02-09T04:08:33.326" v="1031" actId="1076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8" creationId="{EB6A5B4A-E51B-BCD7-E861-F8C120510222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9" creationId="{46202602-E633-623C-94EC-A9071AAF522E}"/>
          </ac:spMkLst>
        </pc:spChg>
        <pc:spChg chg="add del mod">
          <ac:chgData name="Adrien Osakwe" userId="7a3e290c-eb83-484b-8e3d-d46ef2333477" providerId="ADAL" clId="{87C4268F-A9D7-4A74-8443-82093B86DEE8}" dt="2024-02-09T04:14:02.210" v="1185" actId="478"/>
          <ac:spMkLst>
            <pc:docMk/>
            <pc:sldMk cId="2860464347" sldId="405"/>
            <ac:spMk id="10" creationId="{64B402F1-81E0-FDE7-8361-E5E9640B117C}"/>
          </ac:spMkLst>
        </pc:spChg>
        <pc:spChg chg="add mod">
          <ac:chgData name="Adrien Osakwe" userId="7a3e290c-eb83-484b-8e3d-d46ef2333477" providerId="ADAL" clId="{87C4268F-A9D7-4A74-8443-82093B86DEE8}" dt="2024-02-09T04:09:56.619" v="1106" actId="1076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2" creationId="{AD2E84C4-E87C-029E-13A1-E98026D3DE90}"/>
          </ac:spMkLst>
        </pc:spChg>
        <pc:spChg chg="del mod">
          <ac:chgData name="Adrien Osakwe" userId="7a3e290c-eb83-484b-8e3d-d46ef2333477" providerId="ADAL" clId="{87C4268F-A9D7-4A74-8443-82093B86DEE8}" dt="2024-02-09T04:14:00.948" v="1184" actId="478"/>
          <ac:spMkLst>
            <pc:docMk/>
            <pc:sldMk cId="2860464347" sldId="405"/>
            <ac:spMk id="13" creationId="{3982871D-1B33-7F37-6CC9-873958FCF02D}"/>
          </ac:spMkLst>
        </pc:spChg>
        <pc:spChg chg="add mod">
          <ac:chgData name="Adrien Osakwe" userId="7a3e290c-eb83-484b-8e3d-d46ef2333477" providerId="ADAL" clId="{87C4268F-A9D7-4A74-8443-82093B86DEE8}" dt="2024-02-09T04:11:33.508" v="1129" actId="1076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5" creationId="{303B0C14-EC45-C1B3-B440-AFF446A5043A}"/>
          </ac:spMkLst>
        </pc:spChg>
        <pc:spChg chg="add mod">
          <ac:chgData name="Adrien Osakwe" userId="7a3e290c-eb83-484b-8e3d-d46ef2333477" providerId="ADAL" clId="{87C4268F-A9D7-4A74-8443-82093B86DEE8}" dt="2024-02-09T04:11:57.616" v="1165" actId="20577"/>
          <ac:spMkLst>
            <pc:docMk/>
            <pc:sldMk cId="2860464347" sldId="405"/>
            <ac:spMk id="17" creationId="{37FFB0D2-2830-0605-990B-42E05B7BDC01}"/>
          </ac:spMkLst>
        </pc:spChg>
        <pc:spChg chg="add mod">
          <ac:chgData name="Adrien Osakwe" userId="7a3e290c-eb83-484b-8e3d-d46ef2333477" providerId="ADAL" clId="{87C4268F-A9D7-4A74-8443-82093B86DEE8}" dt="2024-02-09T04:12:10.257" v="1179" actId="20577"/>
          <ac:spMkLst>
            <pc:docMk/>
            <pc:sldMk cId="2860464347" sldId="405"/>
            <ac:spMk id="18" creationId="{7E1B8D9E-9FF9-5020-B205-5533830B2D6E}"/>
          </ac:spMkLst>
        </pc:spChg>
        <pc:spChg chg="add mod">
          <ac:chgData name="Adrien Osakwe" userId="7a3e290c-eb83-484b-8e3d-d46ef2333477" providerId="ADAL" clId="{87C4268F-A9D7-4A74-8443-82093B86DEE8}" dt="2024-02-09T04:13:38.957" v="1182" actId="1076"/>
          <ac:spMkLst>
            <pc:docMk/>
            <pc:sldMk cId="2860464347" sldId="405"/>
            <ac:spMk id="19" creationId="{44138955-5E21-03A8-9E75-1292140A97F6}"/>
          </ac:spMkLst>
        </pc:spChg>
        <pc:spChg chg="add mod">
          <ac:chgData name="Adrien Osakwe" userId="7a3e290c-eb83-484b-8e3d-d46ef2333477" providerId="ADAL" clId="{87C4268F-A9D7-4A74-8443-82093B86DEE8}" dt="2024-02-09T04:14:45.613" v="1189" actId="1076"/>
          <ac:spMkLst>
            <pc:docMk/>
            <pc:sldMk cId="2860464347" sldId="405"/>
            <ac:spMk id="20" creationId="{84CEC472-B996-2558-C5C4-28815DE9BD57}"/>
          </ac:spMkLst>
        </pc:spChg>
        <pc:spChg chg="add mod">
          <ac:chgData name="Adrien Osakwe" userId="7a3e290c-eb83-484b-8e3d-d46ef2333477" providerId="ADAL" clId="{87C4268F-A9D7-4A74-8443-82093B86DEE8}" dt="2024-02-09T04:14:51.071" v="1191" actId="1076"/>
          <ac:spMkLst>
            <pc:docMk/>
            <pc:sldMk cId="2860464347" sldId="405"/>
            <ac:spMk id="21" creationId="{DF77C1E9-4B71-A572-8681-EA9E6C50467D}"/>
          </ac:spMkLst>
        </pc:spChg>
        <pc:spChg chg="add mod">
          <ac:chgData name="Adrien Osakwe" userId="7a3e290c-eb83-484b-8e3d-d46ef2333477" providerId="ADAL" clId="{87C4268F-A9D7-4A74-8443-82093B86DEE8}" dt="2024-02-09T04:15:37.848" v="1204" actId="1076"/>
          <ac:spMkLst>
            <pc:docMk/>
            <pc:sldMk cId="2860464347" sldId="405"/>
            <ac:spMk id="22" creationId="{7B390FAE-3F3A-0750-4D4D-F0FD3D95DE07}"/>
          </ac:spMkLst>
        </pc:spChg>
        <pc:spChg chg="add mod">
          <ac:chgData name="Adrien Osakwe" userId="7a3e290c-eb83-484b-8e3d-d46ef2333477" providerId="ADAL" clId="{87C4268F-A9D7-4A74-8443-82093B86DEE8}" dt="2024-02-09T04:16:13.403" v="1217" actId="14100"/>
          <ac:spMkLst>
            <pc:docMk/>
            <pc:sldMk cId="2860464347" sldId="405"/>
            <ac:spMk id="23" creationId="{80E888A5-8062-BFFF-E394-F8F08FDD80C6}"/>
          </ac:spMkLst>
        </pc:spChg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  <pc:spChg chg="mod">
          <ac:chgData name="Adrien Osakwe" userId="7a3e290c-eb83-484b-8e3d-d46ef2333477" providerId="ADAL" clId="{87C4268F-A9D7-4A74-8443-82093B86DEE8}" dt="2024-02-09T04:07:51.176" v="1026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  <pc:spChg chg="mod">
          <ac:chgData name="Adrien Osakwe" userId="7a3e290c-eb83-484b-8e3d-d46ef2333477" providerId="ADAL" clId="{87C4268F-A9D7-4A74-8443-82093B86DEE8}" dt="2024-02-09T13:58:43.520" v="1594" actId="6549"/>
          <ac:spMkLst>
            <pc:docMk/>
            <pc:sldMk cId="1134393779" sldId="407"/>
            <ac:spMk id="2" creationId="{9422A71F-980E-0B9C-0918-D5E6B28CBCFA}"/>
          </ac:spMkLst>
        </pc:spChg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  <pc:spChg chg="mod">
          <ac:chgData name="Adrien Osakwe" userId="7a3e290c-eb83-484b-8e3d-d46ef2333477" providerId="ADAL" clId="{87C4268F-A9D7-4A74-8443-82093B86DEE8}" dt="2024-02-09T13:59:12.831" v="1630" actId="20577"/>
          <ac:spMkLst>
            <pc:docMk/>
            <pc:sldMk cId="248630436" sldId="408"/>
            <ac:spMk id="2" creationId="{E0D93449-4226-EC5F-5274-37A2EBCE04E4}"/>
          </ac:spMkLst>
        </pc:spChg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  <pc:spChg chg="mod">
          <ac:chgData name="Adrien Osakwe" userId="7a3e290c-eb83-484b-8e3d-d46ef2333477" providerId="ADAL" clId="{87C4268F-A9D7-4A74-8443-82093B86DEE8}" dt="2024-02-09T13:59:20.400" v="1638" actId="20577"/>
          <ac:spMkLst>
            <pc:docMk/>
            <pc:sldMk cId="1074809858" sldId="409"/>
            <ac:spMk id="2" creationId="{93A1C73B-EA31-B6CE-DF3F-7BDF5F206E79}"/>
          </ac:spMkLst>
        </pc:spChg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  <pc:spChg chg="mod">
          <ac:chgData name="Adrien Osakwe" userId="7a3e290c-eb83-484b-8e3d-d46ef2333477" providerId="ADAL" clId="{87C4268F-A9D7-4A74-8443-82093B86DEE8}" dt="2024-02-09T14:13:08.616" v="1872" actId="20577"/>
          <ac:spMkLst>
            <pc:docMk/>
            <pc:sldMk cId="348846235" sldId="410"/>
            <ac:spMk id="2" creationId="{32FBCBF3-05B0-A06F-287F-1DC7900BFA75}"/>
          </ac:spMkLst>
        </pc:spChg>
      </pc:sld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July 12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39A94-EC55-FD83-C6AA-00A5CAF3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9" y="1348151"/>
            <a:ext cx="8012662" cy="48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3644138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288832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28883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3644138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322199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288831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288831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098392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other, none)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Activities (Data Analysis // Database curation) store in ‘Team Project’ folder for this workshop’s repo.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Ideas: Function to filter specific columns, plot specific columns etc.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AA4CBA70-7E66-A336-4D68-030E6393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53" y="2645543"/>
            <a:ext cx="2335997" cy="23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11424</TotalTime>
  <Words>3483</Words>
  <Application>Microsoft Office PowerPoint</Application>
  <PresentationFormat>On-screen Show (4:3)</PresentationFormat>
  <Paragraphs>669</Paragraphs>
  <Slides>84</Slides>
  <Notes>23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2024-07-12T19:46:03Z</dcterms:modified>
</cp:coreProperties>
</file>