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5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39" r:id="rId15"/>
    <p:sldId id="353" r:id="rId16"/>
    <p:sldId id="354" r:id="rId17"/>
    <p:sldId id="322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4" r:id="rId41"/>
    <p:sldId id="363" r:id="rId42"/>
    <p:sldId id="324" r:id="rId43"/>
    <p:sldId id="368" r:id="rId44"/>
    <p:sldId id="328" r:id="rId45"/>
    <p:sldId id="326" r:id="rId46"/>
    <p:sldId id="402" r:id="rId47"/>
    <p:sldId id="403" r:id="rId48"/>
    <p:sldId id="346" r:id="rId49"/>
    <p:sldId id="377" r:id="rId50"/>
    <p:sldId id="347" r:id="rId51"/>
    <p:sldId id="378" r:id="rId52"/>
    <p:sldId id="358" r:id="rId53"/>
    <p:sldId id="404" r:id="rId54"/>
    <p:sldId id="348" r:id="rId55"/>
    <p:sldId id="379" r:id="rId56"/>
    <p:sldId id="406" r:id="rId57"/>
    <p:sldId id="359" r:id="rId58"/>
    <p:sldId id="405" r:id="rId59"/>
    <p:sldId id="350" r:id="rId60"/>
    <p:sldId id="380" r:id="rId61"/>
    <p:sldId id="367" r:id="rId62"/>
    <p:sldId id="410" r:id="rId63"/>
    <p:sldId id="391" r:id="rId64"/>
    <p:sldId id="400" r:id="rId65"/>
    <p:sldId id="401" r:id="rId66"/>
    <p:sldId id="382" r:id="rId67"/>
    <p:sldId id="407" r:id="rId68"/>
    <p:sldId id="383" r:id="rId69"/>
    <p:sldId id="392" r:id="rId70"/>
    <p:sldId id="384" r:id="rId71"/>
    <p:sldId id="385" r:id="rId72"/>
    <p:sldId id="386" r:id="rId73"/>
    <p:sldId id="388" r:id="rId74"/>
    <p:sldId id="393" r:id="rId75"/>
    <p:sldId id="390" r:id="rId76"/>
    <p:sldId id="394" r:id="rId77"/>
    <p:sldId id="408" r:id="rId78"/>
    <p:sldId id="409" r:id="rId79"/>
    <p:sldId id="329" r:id="rId80"/>
    <p:sldId id="330" r:id="rId81"/>
    <p:sldId id="331" r:id="rId82"/>
    <p:sldId id="399" r:id="rId83"/>
    <p:sldId id="342" r:id="rId84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5B01C-7448-4485-97BB-0EA222AE854C}" v="123" dt="2024-09-23T17:35:01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95260" autoAdjust="0"/>
  </p:normalViewPr>
  <p:slideViewPr>
    <p:cSldViewPr snapToGrid="0" snapToObjects="1">
      <p:cViewPr varScale="1">
        <p:scale>
          <a:sx n="87" d="100"/>
          <a:sy n="87" d="100"/>
        </p:scale>
        <p:origin x="13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5B51D7F7-FA23-4C2A-886A-86A78B06FF7E}" dt="2022-09-01T12:16:41.428" v="2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  <pc:spChg chg="mod">
          <ac:chgData name="Adrien Osakwe" userId="7a3e290c-eb83-484b-8e3d-d46ef2333477" providerId="ADAL" clId="{5B51D7F7-FA23-4C2A-886A-86A78B06FF7E}" dt="2022-09-01T12:17:02.688" v="81" actId="5793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  <pc:spChg chg="mod">
          <ac:chgData name="Adrien Osakwe" userId="7a3e290c-eb83-484b-8e3d-d46ef2333477" providerId="ADAL" clId="{5B51D7F7-FA23-4C2A-886A-86A78B06FF7E}" dt="2022-09-01T17:06:47.014" v="4480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  <pc:spChg chg="mod">
          <ac:chgData name="Adrien Osakwe" userId="7a3e290c-eb83-484b-8e3d-d46ef2333477" providerId="ADAL" clId="{5B51D7F7-FA23-4C2A-886A-86A78B06FF7E}" dt="2022-09-01T12:17:46.317" v="82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  <pc:spChg chg="mod">
          <ac:chgData name="Adrien Osakwe" userId="7a3e290c-eb83-484b-8e3d-d46ef2333477" providerId="ADAL" clId="{5B51D7F7-FA23-4C2A-886A-86A78B06FF7E}" dt="2022-09-01T12:42:23.953" v="1139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  <pc:spChg chg="mod">
          <ac:chgData name="Adrien Osakwe" userId="7a3e290c-eb83-484b-8e3d-d46ef2333477" providerId="ADAL" clId="{5B51D7F7-FA23-4C2A-886A-86A78B06FF7E}" dt="2022-09-01T12:18:43.009" v="141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  <pc:spChg chg="mod">
          <ac:chgData name="Adrien Osakwe" userId="7a3e290c-eb83-484b-8e3d-d46ef2333477" providerId="ADAL" clId="{5B51D7F7-FA23-4C2A-886A-86A78B06FF7E}" dt="2022-09-01T15:41:10.940" v="4459" actId="20577"/>
          <ac:spMkLst>
            <pc:docMk/>
            <pc:sldMk cId="368935855" sldId="383"/>
            <ac:spMk id="2" creationId="{4CB8F13F-CF54-C9DC-11A5-359C21A68D21}"/>
          </ac:spMkLst>
        </pc:spChg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  <pc:spChg chg="mod">
          <ac:chgData name="Adrien Osakwe" userId="7a3e290c-eb83-484b-8e3d-d46ef2333477" providerId="ADAL" clId="{5B51D7F7-FA23-4C2A-886A-86A78B06FF7E}" dt="2022-09-01T12:34:54.801" v="581" actId="20577"/>
          <ac:spMkLst>
            <pc:docMk/>
            <pc:sldMk cId="4223853117" sldId="384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  <pc:spChg chg="mod">
          <ac:chgData name="Adrien Osakwe" userId="7a3e290c-eb83-484b-8e3d-d46ef2333477" providerId="ADAL" clId="{5B51D7F7-FA23-4C2A-886A-86A78B06FF7E}" dt="2022-09-01T14:44:02.210" v="3225" actId="20577"/>
          <ac:spMkLst>
            <pc:docMk/>
            <pc:sldMk cId="2502566039" sldId="385"/>
            <ac:spMk id="2" creationId="{0CC87135-7AB5-DE33-3BDD-FE5E66CA8354}"/>
          </ac:spMkLst>
        </pc:spChg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  <pc:spChg chg="mod">
          <ac:chgData name="Adrien Osakwe" userId="7a3e290c-eb83-484b-8e3d-d46ef2333477" providerId="ADAL" clId="{5B51D7F7-FA23-4C2A-886A-86A78B06FF7E}" dt="2022-09-01T13:04:08.024" v="2265" actId="403"/>
          <ac:spMkLst>
            <pc:docMk/>
            <pc:sldMk cId="2074610716" sldId="386"/>
            <ac:spMk id="2" creationId="{0CC87135-7AB5-DE33-3BDD-FE5E66CA8354}"/>
          </ac:spMkLst>
        </pc:spChg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  <pc:spChg chg="mod">
          <ac:chgData name="Adrien Osakwe" userId="7a3e290c-eb83-484b-8e3d-d46ef2333477" providerId="ADAL" clId="{5B51D7F7-FA23-4C2A-886A-86A78B06FF7E}" dt="2022-09-01T15:09:57.770" v="4194" actId="20577"/>
          <ac:spMkLst>
            <pc:docMk/>
            <pc:sldMk cId="1880580410" sldId="388"/>
            <ac:spMk id="2" creationId="{0CC87135-7AB5-DE33-3BDD-FE5E66CA8354}"/>
          </ac:spMkLst>
        </pc:spChg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  <pc:spChg chg="mod">
          <ac:chgData name="Adrien Osakwe" userId="7a3e290c-eb83-484b-8e3d-d46ef2333477" providerId="ADAL" clId="{5B51D7F7-FA23-4C2A-886A-86A78B06FF7E}" dt="2022-09-01T12:41:17.358" v="1057" actId="5793"/>
          <ac:spMkLst>
            <pc:docMk/>
            <pc:sldMk cId="1774296659" sldId="389"/>
            <ac:spMk id="2" creationId="{F1788612-623B-3349-7006-3E2D538E3AB6}"/>
          </ac:spMkLst>
        </pc:spChg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  <pc:spChg chg="mod">
          <ac:chgData name="Adrien Osakwe" userId="7a3e290c-eb83-484b-8e3d-d46ef2333477" providerId="ADAL" clId="{5B51D7F7-FA23-4C2A-886A-86A78B06FF7E}" dt="2022-09-01T15:44:02.953" v="4461" actId="27636"/>
          <ac:spMkLst>
            <pc:docMk/>
            <pc:sldMk cId="2536054258" sldId="390"/>
            <ac:spMk id="2" creationId="{0CC87135-7AB5-DE33-3BDD-FE5E66CA8354}"/>
          </ac:spMkLst>
        </pc:spChg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  <pc:spChg chg="mod">
          <ac:chgData name="Adrien Osakwe" userId="7a3e290c-eb83-484b-8e3d-d46ef2333477" providerId="ADAL" clId="{5B51D7F7-FA23-4C2A-886A-86A78B06FF7E}" dt="2022-09-01T15:37:29.361" v="4456" actId="20577"/>
          <ac:spMkLst>
            <pc:docMk/>
            <pc:sldMk cId="1094625283" sldId="391"/>
            <ac:spMk id="2" creationId="{EDD9B2D8-E6A3-7874-FB67-D67BDE370750}"/>
          </ac:spMkLst>
        </pc:spChg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  <pc:spChg chg="mod">
          <ac:chgData name="Adrien Osakwe" userId="7a3e290c-eb83-484b-8e3d-d46ef2333477" providerId="ADAL" clId="{5B51D7F7-FA23-4C2A-886A-86A78B06FF7E}" dt="2022-09-01T13:21:21.669" v="3174" actId="20577"/>
          <ac:spMkLst>
            <pc:docMk/>
            <pc:sldMk cId="1517968972" sldId="392"/>
            <ac:spMk id="2" creationId="{25C197F9-4CD5-422A-5F0E-1DAD41D2D2DC}"/>
          </ac:spMkLst>
        </pc:spChg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  <pc:spChg chg="mod">
          <ac:chgData name="Adrien Osakwe" userId="7a3e290c-eb83-484b-8e3d-d46ef2333477" providerId="ADAL" clId="{5B51D7F7-FA23-4C2A-886A-86A78B06FF7E}" dt="2022-09-01T15:03:27.120" v="3805" actId="20577"/>
          <ac:spMkLst>
            <pc:docMk/>
            <pc:sldMk cId="948834899" sldId="393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  <pc:spChg chg="mod">
          <ac:chgData name="Adrien Osakwe" userId="7a3e290c-eb83-484b-8e3d-d46ef2333477" providerId="ADAL" clId="{5B51D7F7-FA23-4C2A-886A-86A78B06FF7E}" dt="2022-09-01T15:12:57.981" v="4388" actId="20577"/>
          <ac:spMkLst>
            <pc:docMk/>
            <pc:sldMk cId="4268438258" sldId="394"/>
            <ac:spMk id="2" creationId="{0CC87135-7AB5-DE33-3BDD-FE5E66CA8354}"/>
          </ac:spMkLst>
        </pc:spChg>
      </pc:sldChg>
    </pc:docChg>
  </pc:docChgLst>
  <pc:docChgLst>
    <pc:chgData name="Adrien Osakwe" userId="7a3e290c-eb83-484b-8e3d-d46ef2333477" providerId="ADAL" clId="{03CCF045-E3F0-4C0B-99C0-AE5DE6B41DEC}"/>
    <pc:docChg chg="custSel modSld">
      <pc:chgData name="Adrien Osakwe" userId="7a3e290c-eb83-484b-8e3d-d46ef2333477" providerId="ADAL" clId="{03CCF045-E3F0-4C0B-99C0-AE5DE6B41DEC}" dt="2024-07-12T19:45:51.572" v="442" actId="20577"/>
      <pc:docMkLst>
        <pc:docMk/>
      </pc:docMkLst>
      <pc:sldChg chg="modSp mod">
        <pc:chgData name="Adrien Osakwe" userId="7a3e290c-eb83-484b-8e3d-d46ef2333477" providerId="ADAL" clId="{03CCF045-E3F0-4C0B-99C0-AE5DE6B41DEC}" dt="2024-07-11T18:03:58.954" v="12" actId="20577"/>
        <pc:sldMkLst>
          <pc:docMk/>
          <pc:sldMk cId="2389275097" sldId="316"/>
        </pc:sldMkLst>
        <pc:spChg chg="mod">
          <ac:chgData name="Adrien Osakwe" userId="7a3e290c-eb83-484b-8e3d-d46ef2333477" providerId="ADAL" clId="{03CCF045-E3F0-4C0B-99C0-AE5DE6B41DEC}" dt="2024-07-11T18:03:58.954" v="12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03CCF045-E3F0-4C0B-99C0-AE5DE6B41DEC}" dt="2024-07-12T03:51:49.774" v="99" actId="20577"/>
        <pc:sldMkLst>
          <pc:docMk/>
          <pc:sldMk cId="3623309075" sldId="373"/>
        </pc:sldMkLst>
        <pc:spChg chg="mod">
          <ac:chgData name="Adrien Osakwe" userId="7a3e290c-eb83-484b-8e3d-d46ef2333477" providerId="ADAL" clId="{03CCF045-E3F0-4C0B-99C0-AE5DE6B41DEC}" dt="2024-07-12T03:51:49.774" v="99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03CCF045-E3F0-4C0B-99C0-AE5DE6B41DEC}" dt="2024-07-12T19:06:30.296" v="276" actId="403"/>
        <pc:sldMkLst>
          <pc:docMk/>
          <pc:sldMk cId="1411733175" sldId="380"/>
        </pc:sldMkLst>
        <pc:spChg chg="mod">
          <ac:chgData name="Adrien Osakwe" userId="7a3e290c-eb83-484b-8e3d-d46ef2333477" providerId="ADAL" clId="{03CCF045-E3F0-4C0B-99C0-AE5DE6B41DEC}" dt="2024-07-12T19:06:30.296" v="276" actId="403"/>
          <ac:spMkLst>
            <pc:docMk/>
            <pc:sldMk cId="1411733175" sldId="380"/>
            <ac:spMk id="2" creationId="{F30F071A-0450-8F6E-F28D-8124D7A90523}"/>
          </ac:spMkLst>
        </pc:spChg>
      </pc:sldChg>
      <pc:sldChg chg="modAnim">
        <pc:chgData name="Adrien Osakwe" userId="7a3e290c-eb83-484b-8e3d-d46ef2333477" providerId="ADAL" clId="{03CCF045-E3F0-4C0B-99C0-AE5DE6B41DEC}" dt="2024-07-12T16:33:54.530" v="270"/>
        <pc:sldMkLst>
          <pc:docMk/>
          <pc:sldMk cId="1245366370" sldId="381"/>
        </pc:sldMkLst>
      </pc:sldChg>
      <pc:sldChg chg="addSp delSp modSp mod">
        <pc:chgData name="Adrien Osakwe" userId="7a3e290c-eb83-484b-8e3d-d46ef2333477" providerId="ADAL" clId="{03CCF045-E3F0-4C0B-99C0-AE5DE6B41DEC}" dt="2024-07-11T18:05:45.354" v="21" actId="1076"/>
        <pc:sldMkLst>
          <pc:docMk/>
          <pc:sldMk cId="3301951615" sldId="396"/>
        </pc:sldMkLst>
        <pc:picChg chg="add del mod">
          <ac:chgData name="Adrien Osakwe" userId="7a3e290c-eb83-484b-8e3d-d46ef2333477" providerId="ADAL" clId="{03CCF045-E3F0-4C0B-99C0-AE5DE6B41DEC}" dt="2024-07-11T18:05:39.628" v="17" actId="478"/>
          <ac:picMkLst>
            <pc:docMk/>
            <pc:sldMk cId="3301951615" sldId="396"/>
            <ac:picMk id="3" creationId="{FDDB9181-A609-6D87-3C26-C4FBD1A5F9EC}"/>
          </ac:picMkLst>
        </pc:picChg>
        <pc:picChg chg="del">
          <ac:chgData name="Adrien Osakwe" userId="7a3e290c-eb83-484b-8e3d-d46ef2333477" providerId="ADAL" clId="{03CCF045-E3F0-4C0B-99C0-AE5DE6B41DEC}" dt="2024-07-11T18:04:09.459" v="13" actId="478"/>
          <ac:picMkLst>
            <pc:docMk/>
            <pc:sldMk cId="3301951615" sldId="396"/>
            <ac:picMk id="4" creationId="{A1A854FE-7563-9D48-2672-0A7BC4BA6DC6}"/>
          </ac:picMkLst>
        </pc:picChg>
        <pc:picChg chg="add mod">
          <ac:chgData name="Adrien Osakwe" userId="7a3e290c-eb83-484b-8e3d-d46ef2333477" providerId="ADAL" clId="{03CCF045-E3F0-4C0B-99C0-AE5DE6B41DEC}" dt="2024-07-11T18:05:45.354" v="21" actId="1076"/>
          <ac:picMkLst>
            <pc:docMk/>
            <pc:sldMk cId="3301951615" sldId="396"/>
            <ac:picMk id="6" creationId="{1AC39A94-EC55-FD83-C6AA-00A5CAF35484}"/>
          </ac:picMkLst>
        </pc:picChg>
      </pc:sldChg>
      <pc:sldChg chg="addSp delSp modSp mod">
        <pc:chgData name="Adrien Osakwe" userId="7a3e290c-eb83-484b-8e3d-d46ef2333477" providerId="ADAL" clId="{03CCF045-E3F0-4C0B-99C0-AE5DE6B41DEC}" dt="2024-07-11T18:08:06.068" v="29" actId="1076"/>
        <pc:sldMkLst>
          <pc:docMk/>
          <pc:sldMk cId="25426801" sldId="399"/>
        </pc:sldMkLst>
        <pc:picChg chg="del">
          <ac:chgData name="Adrien Osakwe" userId="7a3e290c-eb83-484b-8e3d-d46ef2333477" providerId="ADAL" clId="{03CCF045-E3F0-4C0B-99C0-AE5DE6B41DEC}" dt="2024-07-11T18:07:45.504" v="22" actId="478"/>
          <ac:picMkLst>
            <pc:docMk/>
            <pc:sldMk cId="25426801" sldId="399"/>
            <ac:picMk id="3" creationId="{09ABEA52-89D3-0EB5-1F5F-882FB1E38D51}"/>
          </ac:picMkLst>
        </pc:picChg>
        <pc:picChg chg="add mod">
          <ac:chgData name="Adrien Osakwe" userId="7a3e290c-eb83-484b-8e3d-d46ef2333477" providerId="ADAL" clId="{03CCF045-E3F0-4C0B-99C0-AE5DE6B41DEC}" dt="2024-07-11T18:08:06.068" v="29" actId="1076"/>
          <ac:picMkLst>
            <pc:docMk/>
            <pc:sldMk cId="25426801" sldId="399"/>
            <ac:picMk id="8" creationId="{AA4CBA70-7E66-A336-4D68-030E639393D4}"/>
          </ac:picMkLst>
        </pc:picChg>
      </pc:sldChg>
      <pc:sldChg chg="modSp mod modNotesTx">
        <pc:chgData name="Adrien Osakwe" userId="7a3e290c-eb83-484b-8e3d-d46ef2333477" providerId="ADAL" clId="{03CCF045-E3F0-4C0B-99C0-AE5DE6B41DEC}" dt="2024-07-12T19:45:51.572" v="442" actId="20577"/>
        <pc:sldMkLst>
          <pc:docMk/>
          <pc:sldMk cId="1071182491" sldId="401"/>
        </pc:sldMkLst>
        <pc:spChg chg="mod">
          <ac:chgData name="Adrien Osakwe" userId="7a3e290c-eb83-484b-8e3d-d46ef2333477" providerId="ADAL" clId="{03CCF045-E3F0-4C0B-99C0-AE5DE6B41DEC}" dt="2024-07-12T19:45:09.601" v="361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modAnim">
        <pc:chgData name="Adrien Osakwe" userId="7a3e290c-eb83-484b-8e3d-d46ef2333477" providerId="ADAL" clId="{03CCF045-E3F0-4C0B-99C0-AE5DE6B41DEC}" dt="2024-07-12T04:04:37.888" v="100"/>
        <pc:sldMkLst>
          <pc:docMk/>
          <pc:sldMk cId="3096863422" sldId="406"/>
        </pc:sldMkLst>
      </pc:sld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87C4268F-A9D7-4A74-8443-82093B86DEE8}" dt="2024-02-09T14:21:41.750" v="189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  <pc:spChg chg="mod">
          <ac:chgData name="Adrien Osakwe" userId="7a3e290c-eb83-484b-8e3d-d46ef2333477" providerId="ADAL" clId="{87C4268F-A9D7-4A74-8443-82093B86DEE8}" dt="2024-02-09T05:11:18.514" v="1591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6" creationId="{59063E20-C471-E6A4-893C-741C85778811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7" creationId="{5A45FE41-7FD6-2410-5D0A-D65DA926925D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8" creationId="{66C9CA37-FB16-4919-98B3-413C17773A2F}"/>
          </ac:spMkLst>
        </pc:spChg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  <pc:spChg chg="mod">
          <ac:chgData name="Adrien Osakwe" userId="7a3e290c-eb83-484b-8e3d-d46ef2333477" providerId="ADAL" clId="{87C4268F-A9D7-4A74-8443-82093B86DEE8}" dt="2024-02-09T14:07:32.697" v="1641" actId="113"/>
          <ac:spMkLst>
            <pc:docMk/>
            <pc:sldMk cId="3120015113" sldId="327"/>
            <ac:spMk id="2" creationId="{BC71840A-47BB-D406-2B18-5DF99FE82427}"/>
          </ac:spMkLst>
        </pc:spChg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  <pc:spChg chg="mod">
          <ac:chgData name="Adrien Osakwe" userId="7a3e290c-eb83-484b-8e3d-d46ef2333477" providerId="ADAL" clId="{87C4268F-A9D7-4A74-8443-82093B86DEE8}" dt="2024-02-09T13:59:05.972" v="1618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  <pc:picChg chg="mod">
          <ac:chgData name="Adrien Osakwe" userId="7a3e290c-eb83-484b-8e3d-d46ef2333477" providerId="ADAL" clId="{87C4268F-A9D7-4A74-8443-82093B86DEE8}" dt="2024-02-09T01:50:28.316" v="246" actId="14100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  <pc:spChg chg="mod">
          <ac:chgData name="Adrien Osakwe" userId="7a3e290c-eb83-484b-8e3d-d46ef2333477" providerId="ADAL" clId="{87C4268F-A9D7-4A74-8443-82093B86DEE8}" dt="2024-02-09T02:14:47.824" v="403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  <pc:spChg chg="mod">
          <ac:chgData name="Adrien Osakwe" userId="7a3e290c-eb83-484b-8e3d-d46ef2333477" providerId="ADAL" clId="{87C4268F-A9D7-4A74-8443-82093B86DEE8}" dt="2024-02-09T14:08:03.727" v="1648" actId="20577"/>
          <ac:spMkLst>
            <pc:docMk/>
            <pc:sldMk cId="3279477224" sldId="353"/>
            <ac:spMk id="2" creationId="{AD6D3F4F-478A-DE35-3B27-7D87382BE8FC}"/>
          </ac:spMkLst>
        </pc:spChg>
        <pc:picChg chg="mod">
          <ac:chgData name="Adrien Osakwe" userId="7a3e290c-eb83-484b-8e3d-d46ef2333477" providerId="ADAL" clId="{87C4268F-A9D7-4A74-8443-82093B86DEE8}" dt="2024-02-08T19:15:24.078" v="60" actId="1076"/>
          <ac:picMkLst>
            <pc:docMk/>
            <pc:sldMk cId="3279477224" sldId="353"/>
            <ac:picMk id="3" creationId="{DC9004D5-6BAC-B9F3-9058-038AB7C57854}"/>
          </ac:picMkLst>
        </pc:picChg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  <pc:spChg chg="mod">
          <ac:chgData name="Adrien Osakwe" userId="7a3e290c-eb83-484b-8e3d-d46ef2333477" providerId="ADAL" clId="{87C4268F-A9D7-4A74-8443-82093B86DEE8}" dt="2024-02-09T03:38:42.756" v="542" actId="20577"/>
          <ac:spMkLst>
            <pc:docMk/>
            <pc:sldMk cId="1731984245" sldId="364"/>
            <ac:spMk id="2" creationId="{5A4144A5-D635-27EF-0D6C-7C4C74D50179}"/>
          </ac:spMkLst>
        </pc:spChg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  <pc:spChg chg="mod">
          <ac:chgData name="Adrien Osakwe" userId="7a3e290c-eb83-484b-8e3d-d46ef2333477" providerId="ADAL" clId="{87C4268F-A9D7-4A74-8443-82093B86DEE8}" dt="2024-02-09T01:50:17.479" v="245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  <pc:spChg chg="mod">
          <ac:chgData name="Adrien Osakwe" userId="7a3e290c-eb83-484b-8e3d-d46ef2333477" providerId="ADAL" clId="{87C4268F-A9D7-4A74-8443-82093B86DEE8}" dt="2024-02-09T01:51:37.397" v="283" actId="20577"/>
          <ac:spMkLst>
            <pc:docMk/>
            <pc:sldMk cId="1245366370" sldId="381"/>
            <ac:spMk id="2" creationId="{43252691-AD7E-B9B9-8DF3-DB5BADA01947}"/>
          </ac:spMkLst>
        </pc:spChg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  <pc:spChg chg="mod">
          <ac:chgData name="Adrien Osakwe" userId="7a3e290c-eb83-484b-8e3d-d46ef2333477" providerId="ADAL" clId="{87C4268F-A9D7-4A74-8443-82093B86DEE8}" dt="2024-02-09T13:58:54.648" v="1616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  <pc:spChg chg="mod">
          <ac:chgData name="Adrien Osakwe" userId="7a3e290c-eb83-484b-8e3d-d46ef2333477" providerId="ADAL" clId="{87C4268F-A9D7-4A74-8443-82093B86DEE8}" dt="2024-02-08T19:18:13.694" v="219" actId="113"/>
          <ac:spMkLst>
            <pc:docMk/>
            <pc:sldMk cId="1094625283" sldId="391"/>
            <ac:spMk id="2" creationId="{EDD9B2D8-E6A3-7874-FB67-D67BDE370750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  <pc:picChg chg="del">
          <ac:chgData name="Adrien Osakwe" userId="7a3e290c-eb83-484b-8e3d-d46ef2333477" providerId="ADAL" clId="{87C4268F-A9D7-4A74-8443-82093B86DEE8}" dt="2024-02-08T23:52:16.326" v="220" actId="478"/>
          <ac:picMkLst>
            <pc:docMk/>
            <pc:sldMk cId="3301951615" sldId="396"/>
            <ac:picMk id="3" creationId="{65793EB9-6283-B765-69A4-3102E0A40AC3}"/>
          </ac:picMkLst>
        </pc:picChg>
        <pc:picChg chg="add mod">
          <ac:chgData name="Adrien Osakwe" userId="7a3e290c-eb83-484b-8e3d-d46ef2333477" providerId="ADAL" clId="{87C4268F-A9D7-4A74-8443-82093B86DEE8}" dt="2024-02-08T23:52:27.120" v="225" actId="1076"/>
          <ac:picMkLst>
            <pc:docMk/>
            <pc:sldMk cId="3301951615" sldId="396"/>
            <ac:picMk id="4" creationId="{A1A854FE-7563-9D48-2672-0A7BC4BA6DC6}"/>
          </ac:picMkLst>
        </pc:picChg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  <pc:spChg chg="mod">
          <ac:chgData name="Adrien Osakwe" userId="7a3e290c-eb83-484b-8e3d-d46ef2333477" providerId="ADAL" clId="{87C4268F-A9D7-4A74-8443-82093B86DEE8}" dt="2024-02-09T04:34:25.697" v="1408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  <pc:spChg chg="mod">
          <ac:chgData name="Adrien Osakwe" userId="7a3e290c-eb83-484b-8e3d-d46ef2333477" providerId="ADAL" clId="{87C4268F-A9D7-4A74-8443-82093B86DEE8}" dt="2024-02-09T14:20:15.156" v="1880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  <pc:spChg chg="mod">
          <ac:chgData name="Adrien Osakwe" userId="7a3e290c-eb83-484b-8e3d-d46ef2333477" providerId="ADAL" clId="{87C4268F-A9D7-4A74-8443-82093B86DEE8}" dt="2024-02-09T03:42:07.228" v="604" actId="20577"/>
          <ac:spMkLst>
            <pc:docMk/>
            <pc:sldMk cId="541003190" sldId="402"/>
            <ac:spMk id="2" creationId="{88092D08-67DA-D995-2333-15A98C06261C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3" creationId="{1689FD5C-1B1C-0943-E58D-6C90F6D5ECC5}"/>
          </ac:spMkLst>
        </pc:spChg>
        <pc:spChg chg="del">
          <ac:chgData name="Adrien Osakwe" userId="7a3e290c-eb83-484b-8e3d-d46ef2333477" providerId="ADAL" clId="{87C4268F-A9D7-4A74-8443-82093B86DEE8}" dt="2024-02-09T03:43:26.079" v="666" actId="478"/>
          <ac:spMkLst>
            <pc:docMk/>
            <pc:sldMk cId="541003190" sldId="402"/>
            <ac:spMk id="4" creationId="{61FBCBCA-FDFC-E6D8-460B-38D6CFC22D5E}"/>
          </ac:spMkLst>
        </pc:spChg>
        <pc:spChg chg="del">
          <ac:chgData name="Adrien Osakwe" userId="7a3e290c-eb83-484b-8e3d-d46ef2333477" providerId="ADAL" clId="{87C4268F-A9D7-4A74-8443-82093B86DEE8}" dt="2024-02-09T03:43:27.502" v="667" actId="478"/>
          <ac:spMkLst>
            <pc:docMk/>
            <pc:sldMk cId="541003190" sldId="402"/>
            <ac:spMk id="5" creationId="{8A4320BC-8951-D787-F84E-3818B2E122A0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6" creationId="{C1E4A995-45A3-3016-B102-029E5E8B7900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7" creationId="{D7122295-DCD8-531A-047B-A6F24F0E86C0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8" creationId="{44EA48D2-717A-EF4B-6C95-ED07BAC77DCC}"/>
          </ac:spMkLst>
        </pc:spChg>
        <pc:spChg chg="add mod">
          <ac:chgData name="Adrien Osakwe" userId="7a3e290c-eb83-484b-8e3d-d46ef2333477" providerId="ADAL" clId="{87C4268F-A9D7-4A74-8443-82093B86DEE8}" dt="2024-02-09T03:43:58.873" v="677" actId="20577"/>
          <ac:spMkLst>
            <pc:docMk/>
            <pc:sldMk cId="541003190" sldId="402"/>
            <ac:spMk id="9" creationId="{FC2557FA-A634-3056-A759-CF2FDDE370B5}"/>
          </ac:spMkLst>
        </pc:spChg>
        <pc:spChg chg="mod">
          <ac:chgData name="Adrien Osakwe" userId="7a3e290c-eb83-484b-8e3d-d46ef2333477" providerId="ADAL" clId="{87C4268F-A9D7-4A74-8443-82093B86DEE8}" dt="2024-02-09T03:42:45.527" v="635" actId="1076"/>
          <ac:spMkLst>
            <pc:docMk/>
            <pc:sldMk cId="541003190" sldId="402"/>
            <ac:spMk id="10" creationId="{8C50361D-503F-A243-28C1-C2C4587C1FEE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1" creationId="{5B06530B-07DE-84FC-3D17-2479EBA4439C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12" creationId="{9DE560C6-C3E4-A743-711F-638F06422DB1}"/>
          </ac:spMkLst>
        </pc:spChg>
        <pc:spChg chg="del mod">
          <ac:chgData name="Adrien Osakwe" userId="7a3e290c-eb83-484b-8e3d-d46ef2333477" providerId="ADAL" clId="{87C4268F-A9D7-4A74-8443-82093B86DEE8}" dt="2024-02-09T03:45:39.450" v="706" actId="478"/>
          <ac:spMkLst>
            <pc:docMk/>
            <pc:sldMk cId="541003190" sldId="402"/>
            <ac:spMk id="13" creationId="{BDDDE951-109D-4647-7427-FFF099FA62E4}"/>
          </ac:spMkLst>
        </pc:spChg>
        <pc:spChg chg="del mod">
          <ac:chgData name="Adrien Osakwe" userId="7a3e290c-eb83-484b-8e3d-d46ef2333477" providerId="ADAL" clId="{87C4268F-A9D7-4A74-8443-82093B86DEE8}" dt="2024-02-09T03:47:35.904" v="717" actId="478"/>
          <ac:spMkLst>
            <pc:docMk/>
            <pc:sldMk cId="541003190" sldId="402"/>
            <ac:spMk id="14" creationId="{8187587B-AA46-30B9-13A4-B4C98E6D3C16}"/>
          </ac:spMkLst>
        </pc:spChg>
        <pc:spChg chg="del mod">
          <ac:chgData name="Adrien Osakwe" userId="7a3e290c-eb83-484b-8e3d-d46ef2333477" providerId="ADAL" clId="{87C4268F-A9D7-4A74-8443-82093B86DEE8}" dt="2024-02-09T03:45:10.112" v="684" actId="478"/>
          <ac:spMkLst>
            <pc:docMk/>
            <pc:sldMk cId="541003190" sldId="402"/>
            <ac:spMk id="15" creationId="{95E23CAC-34BA-89CC-7EAE-5E43CB499F91}"/>
          </ac:spMkLst>
        </pc:spChg>
        <pc:spChg chg="add del mod">
          <ac:chgData name="Adrien Osakwe" userId="7a3e290c-eb83-484b-8e3d-d46ef2333477" providerId="ADAL" clId="{87C4268F-A9D7-4A74-8443-82093B86DEE8}" dt="2024-02-09T03:47:38.417" v="719" actId="478"/>
          <ac:spMkLst>
            <pc:docMk/>
            <pc:sldMk cId="541003190" sldId="402"/>
            <ac:spMk id="16" creationId="{9A3882DC-4712-B37B-E4F8-976873B7A4F5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7" creationId="{19377387-540B-D1F4-F0FC-F3F05FDC8658}"/>
          </ac:spMkLst>
        </pc:spChg>
        <pc:spChg chg="del mod">
          <ac:chgData name="Adrien Osakwe" userId="7a3e290c-eb83-484b-8e3d-d46ef2333477" providerId="ADAL" clId="{87C4268F-A9D7-4A74-8443-82093B86DEE8}" dt="2024-02-09T03:45:40.839" v="707" actId="478"/>
          <ac:spMkLst>
            <pc:docMk/>
            <pc:sldMk cId="541003190" sldId="402"/>
            <ac:spMk id="18" creationId="{8BAC5140-2D3E-B878-82FF-5B6683EBA91C}"/>
          </ac:spMkLst>
        </pc:spChg>
        <pc:spChg chg="add del mod">
          <ac:chgData name="Adrien Osakwe" userId="7a3e290c-eb83-484b-8e3d-d46ef2333477" providerId="ADAL" clId="{87C4268F-A9D7-4A74-8443-82093B86DEE8}" dt="2024-02-09T03:47:37.065" v="718" actId="478"/>
          <ac:spMkLst>
            <pc:docMk/>
            <pc:sldMk cId="541003190" sldId="402"/>
            <ac:spMk id="19" creationId="{314D9971-2CB7-1926-F57C-31D1E3672892}"/>
          </ac:spMkLst>
        </pc:spChg>
        <pc:spChg chg="add mod">
          <ac:chgData name="Adrien Osakwe" userId="7a3e290c-eb83-484b-8e3d-d46ef2333477" providerId="ADAL" clId="{87C4268F-A9D7-4A74-8443-82093B86DEE8}" dt="2024-02-09T03:46:18.976" v="711" actId="1076"/>
          <ac:spMkLst>
            <pc:docMk/>
            <pc:sldMk cId="541003190" sldId="402"/>
            <ac:spMk id="20" creationId="{D34A7F39-4297-5FB4-6439-78AD4CB5D9ED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  <pc:spChg chg="del">
          <ac:chgData name="Adrien Osakwe" userId="7a3e290c-eb83-484b-8e3d-d46ef2333477" providerId="ADAL" clId="{87C4268F-A9D7-4A74-8443-82093B86DEE8}" dt="2024-02-09T03:48:29.058" v="732" actId="478"/>
          <ac:spMkLst>
            <pc:docMk/>
            <pc:sldMk cId="1247047046" sldId="403"/>
            <ac:spMk id="3" creationId="{6E9BB5A9-B3F9-1388-407A-2FC8343D52A3}"/>
          </ac:spMkLst>
        </pc:spChg>
        <pc:spChg chg="add mod">
          <ac:chgData name="Adrien Osakwe" userId="7a3e290c-eb83-484b-8e3d-d46ef2333477" providerId="ADAL" clId="{87C4268F-A9D7-4A74-8443-82093B86DEE8}" dt="2024-02-09T03:48:59.990" v="740" actId="20577"/>
          <ac:spMkLst>
            <pc:docMk/>
            <pc:sldMk cId="1247047046" sldId="403"/>
            <ac:spMk id="4" creationId="{DC6D6AA4-FCD9-368B-D3DC-865EC217CA72}"/>
          </ac:spMkLst>
        </pc:spChg>
        <pc:spChg chg="add mod">
          <ac:chgData name="Adrien Osakwe" userId="7a3e290c-eb83-484b-8e3d-d46ef2333477" providerId="ADAL" clId="{87C4268F-A9D7-4A74-8443-82093B86DEE8}" dt="2024-02-09T03:49:09.344" v="742" actId="1076"/>
          <ac:spMkLst>
            <pc:docMk/>
            <pc:sldMk cId="1247047046" sldId="403"/>
            <ac:spMk id="5" creationId="{5669CF77-74E5-003E-DAD0-B27DFFF5F911}"/>
          </ac:spMkLst>
        </pc:spChg>
        <pc:spChg chg="del">
          <ac:chgData name="Adrien Osakwe" userId="7a3e290c-eb83-484b-8e3d-d46ef2333477" providerId="ADAL" clId="{87C4268F-A9D7-4A74-8443-82093B86DEE8}" dt="2024-02-09T03:48:04.261" v="724" actId="478"/>
          <ac:spMkLst>
            <pc:docMk/>
            <pc:sldMk cId="1247047046" sldId="403"/>
            <ac:spMk id="7" creationId="{F88929CE-2C55-A46D-980D-45181F30046C}"/>
          </ac:spMkLst>
        </pc:spChg>
        <pc:spChg chg="mod">
          <ac:chgData name="Adrien Osakwe" userId="7a3e290c-eb83-484b-8e3d-d46ef2333477" providerId="ADAL" clId="{87C4268F-A9D7-4A74-8443-82093B86DEE8}" dt="2024-02-09T03:48:52.498" v="735" actId="1076"/>
          <ac:spMkLst>
            <pc:docMk/>
            <pc:sldMk cId="1247047046" sldId="403"/>
            <ac:spMk id="8" creationId="{2D38B8F8-A2F3-6BA2-8E50-3C580798A0FA}"/>
          </ac:spMkLst>
        </pc:spChg>
        <pc:spChg chg="mod">
          <ac:chgData name="Adrien Osakwe" userId="7a3e290c-eb83-484b-8e3d-d46ef2333477" providerId="ADAL" clId="{87C4268F-A9D7-4A74-8443-82093B86DEE8}" dt="2024-02-09T03:48:16.823" v="729" actId="1076"/>
          <ac:spMkLst>
            <pc:docMk/>
            <pc:sldMk cId="1247047046" sldId="403"/>
            <ac:spMk id="9" creationId="{7A6E332E-BB6B-AC15-8A34-BC52A0C8DC9F}"/>
          </ac:spMkLst>
        </pc:spChg>
        <pc:spChg chg="del">
          <ac:chgData name="Adrien Osakwe" userId="7a3e290c-eb83-484b-8e3d-d46ef2333477" providerId="ADAL" clId="{87C4268F-A9D7-4A74-8443-82093B86DEE8}" dt="2024-02-09T03:48:03.528" v="723" actId="478"/>
          <ac:spMkLst>
            <pc:docMk/>
            <pc:sldMk cId="1247047046" sldId="403"/>
            <ac:spMk id="10" creationId="{AA20B47D-4068-B526-2447-353D2D23299A}"/>
          </ac:spMkLst>
        </pc:spChg>
        <pc:spChg chg="del">
          <ac:chgData name="Adrien Osakwe" userId="7a3e290c-eb83-484b-8e3d-d46ef2333477" providerId="ADAL" clId="{87C4268F-A9D7-4A74-8443-82093B86DEE8}" dt="2024-02-09T03:48:06.928" v="726" actId="478"/>
          <ac:spMkLst>
            <pc:docMk/>
            <pc:sldMk cId="1247047046" sldId="403"/>
            <ac:spMk id="11" creationId="{FD8B4A56-EB77-1789-D453-FF9F0B3045D3}"/>
          </ac:spMkLst>
        </pc:spChg>
        <pc:spChg chg="mod">
          <ac:chgData name="Adrien Osakwe" userId="7a3e290c-eb83-484b-8e3d-d46ef2333477" providerId="ADAL" clId="{87C4268F-A9D7-4A74-8443-82093B86DEE8}" dt="2024-02-09T03:48:25.268" v="731" actId="1076"/>
          <ac:spMkLst>
            <pc:docMk/>
            <pc:sldMk cId="1247047046" sldId="403"/>
            <ac:spMk id="12" creationId="{37EB4851-1838-481C-C2E7-45B516347DD0}"/>
          </ac:spMkLst>
        </pc:spChg>
        <pc:spChg chg="add mod">
          <ac:chgData name="Adrien Osakwe" userId="7a3e290c-eb83-484b-8e3d-d46ef2333477" providerId="ADAL" clId="{87C4268F-A9D7-4A74-8443-82093B86DEE8}" dt="2024-02-09T03:50:13.846" v="747" actId="1076"/>
          <ac:spMkLst>
            <pc:docMk/>
            <pc:sldMk cId="1247047046" sldId="403"/>
            <ac:spMk id="13" creationId="{9C5B15BE-20F8-7CA6-3536-450539859600}"/>
          </ac:spMkLst>
        </pc:spChg>
        <pc:spChg chg="add mod">
          <ac:chgData name="Adrien Osakwe" userId="7a3e290c-eb83-484b-8e3d-d46ef2333477" providerId="ADAL" clId="{87C4268F-A9D7-4A74-8443-82093B86DEE8}" dt="2024-02-09T03:51:24.630" v="762" actId="14100"/>
          <ac:spMkLst>
            <pc:docMk/>
            <pc:sldMk cId="1247047046" sldId="403"/>
            <ac:spMk id="14" creationId="{C18FAAC4-89CE-0857-995C-1AB8A26A6D7C}"/>
          </ac:spMkLst>
        </pc:spChg>
        <pc:spChg chg="add mod">
          <ac:chgData name="Adrien Osakwe" userId="7a3e290c-eb83-484b-8e3d-d46ef2333477" providerId="ADAL" clId="{87C4268F-A9D7-4A74-8443-82093B86DEE8}" dt="2024-02-09T03:51:36.730" v="765" actId="1076"/>
          <ac:spMkLst>
            <pc:docMk/>
            <pc:sldMk cId="1247047046" sldId="403"/>
            <ac:spMk id="15" creationId="{FC88328C-E760-F314-5294-67FE68CF98E3}"/>
          </ac:spMkLst>
        </pc:spChg>
        <pc:spChg chg="add mod">
          <ac:chgData name="Adrien Osakwe" userId="7a3e290c-eb83-484b-8e3d-d46ef2333477" providerId="ADAL" clId="{87C4268F-A9D7-4A74-8443-82093B86DEE8}" dt="2024-02-09T03:51:45.146" v="768" actId="1076"/>
          <ac:spMkLst>
            <pc:docMk/>
            <pc:sldMk cId="1247047046" sldId="403"/>
            <ac:spMk id="16" creationId="{145C5C27-F5A5-100F-7C29-1642F2BC621C}"/>
          </ac:spMkLst>
        </pc:spChg>
        <pc:spChg chg="del">
          <ac:chgData name="Adrien Osakwe" userId="7a3e290c-eb83-484b-8e3d-d46ef2333477" providerId="ADAL" clId="{87C4268F-A9D7-4A74-8443-82093B86DEE8}" dt="2024-02-09T03:48:06.225" v="725" actId="478"/>
          <ac:spMkLst>
            <pc:docMk/>
            <pc:sldMk cId="1247047046" sldId="403"/>
            <ac:spMk id="17" creationId="{E050B9B7-6F63-C6E4-813F-F5873D9A0203}"/>
          </ac:spMkLst>
        </pc:spChg>
        <pc:spChg chg="add mod">
          <ac:chgData name="Adrien Osakwe" userId="7a3e290c-eb83-484b-8e3d-d46ef2333477" providerId="ADAL" clId="{87C4268F-A9D7-4A74-8443-82093B86DEE8}" dt="2024-02-09T03:55:47.018" v="771" actId="1076"/>
          <ac:spMkLst>
            <pc:docMk/>
            <pc:sldMk cId="1247047046" sldId="403"/>
            <ac:spMk id="18" creationId="{887CC6A5-611B-F965-86CE-B53C9C2260FB}"/>
          </ac:spMkLst>
        </pc:spChg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  <pc:spChg chg="mod">
          <ac:chgData name="Adrien Osakwe" userId="7a3e290c-eb83-484b-8e3d-d46ef2333477" providerId="ADAL" clId="{87C4268F-A9D7-4A74-8443-82093B86DEE8}" dt="2024-02-09T03:46:09.637" v="709" actId="1076"/>
          <ac:spMkLst>
            <pc:docMk/>
            <pc:sldMk cId="1738626576" sldId="403"/>
            <ac:spMk id="13" creationId="{79FAACAC-B23B-4521-DA55-B10B1EC16FD8}"/>
          </ac:spMkLst>
        </pc:spChg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  <pc:spChg chg="mod">
          <ac:chgData name="Adrien Osakwe" userId="7a3e290c-eb83-484b-8e3d-d46ef2333477" providerId="ADAL" clId="{87C4268F-A9D7-4A74-8443-82093B86DEE8}" dt="2024-02-09T04:04:14.466" v="816" actId="20577"/>
          <ac:spMkLst>
            <pc:docMk/>
            <pc:sldMk cId="3081280313" sldId="404"/>
            <ac:spMk id="2" creationId="{AC92A8EB-6AAC-9408-314E-D0E7244B693B}"/>
          </ac:spMkLst>
        </pc:spChg>
        <pc:spChg chg="add del mod">
          <ac:chgData name="Adrien Osakwe" userId="7a3e290c-eb83-484b-8e3d-d46ef2333477" providerId="ADAL" clId="{87C4268F-A9D7-4A74-8443-82093B86DEE8}" dt="2024-02-09T04:04:50.258" v="838" actId="1076"/>
          <ac:spMkLst>
            <pc:docMk/>
            <pc:sldMk cId="3081280313" sldId="404"/>
            <ac:spMk id="4" creationId="{AD20B06A-B1D6-357A-3806-A562C8F10D40}"/>
          </ac:spMkLst>
        </pc:spChg>
        <pc:spChg chg="add del mod">
          <ac:chgData name="Adrien Osakwe" userId="7a3e290c-eb83-484b-8e3d-d46ef2333477" providerId="ADAL" clId="{87C4268F-A9D7-4A74-8443-82093B86DEE8}" dt="2024-02-09T04:04:22.568" v="818" actId="478"/>
          <ac:spMkLst>
            <pc:docMk/>
            <pc:sldMk cId="3081280313" sldId="404"/>
            <ac:spMk id="8" creationId="{CBD90FAF-0424-42FF-4C63-209A8DEB26FB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2" creationId="{7CFB393A-C005-CFC6-898D-8F692B8BFCE4}"/>
          </ac:spMkLst>
        </pc:spChg>
        <pc:spChg chg="del mod">
          <ac:chgData name="Adrien Osakwe" userId="7a3e290c-eb83-484b-8e3d-d46ef2333477" providerId="ADAL" clId="{87C4268F-A9D7-4A74-8443-82093B86DEE8}" dt="2024-02-09T04:04:26.344" v="819" actId="478"/>
          <ac:spMkLst>
            <pc:docMk/>
            <pc:sldMk cId="3081280313" sldId="404"/>
            <ac:spMk id="14" creationId="{CBDD6608-B5E3-8775-2715-610F3D8EA68C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5" creationId="{B1EEE4C1-7EC3-8C9D-69FC-B497FDFE3B2A}"/>
          </ac:spMkLst>
        </pc:spChg>
        <pc:spChg chg="mod">
          <ac:chgData name="Adrien Osakwe" userId="7a3e290c-eb83-484b-8e3d-d46ef2333477" providerId="ADAL" clId="{87C4268F-A9D7-4A74-8443-82093B86DEE8}" dt="2024-02-09T04:05:15.874" v="843" actId="1076"/>
          <ac:spMkLst>
            <pc:docMk/>
            <pc:sldMk cId="3081280313" sldId="404"/>
            <ac:spMk id="16" creationId="{1576E2B8-58BD-C275-34F0-870304551175}"/>
          </ac:spMkLst>
        </pc:spChg>
        <pc:spChg chg="del">
          <ac:chgData name="Adrien Osakwe" userId="7a3e290c-eb83-484b-8e3d-d46ef2333477" providerId="ADAL" clId="{87C4268F-A9D7-4A74-8443-82093B86DEE8}" dt="2024-02-09T04:05:12.129" v="842" actId="478"/>
          <ac:spMkLst>
            <pc:docMk/>
            <pc:sldMk cId="3081280313" sldId="404"/>
            <ac:spMk id="20" creationId="{A265A074-5789-8BA1-AD6D-25771306499E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  <pc:spChg chg="mod">
          <ac:chgData name="Adrien Osakwe" userId="7a3e290c-eb83-484b-8e3d-d46ef2333477" providerId="ADAL" clId="{87C4268F-A9D7-4A74-8443-82093B86DEE8}" dt="2024-02-09T20:23:45.761" v="1897" actId="20577"/>
          <ac:spMkLst>
            <pc:docMk/>
            <pc:sldMk cId="2860464347" sldId="405"/>
            <ac:spMk id="2" creationId="{CD327056-086E-0BAA-BFC7-E2DB65B42AB8}"/>
          </ac:spMkLst>
        </pc:spChg>
        <pc:spChg chg="add mod">
          <ac:chgData name="Adrien Osakwe" userId="7a3e290c-eb83-484b-8e3d-d46ef2333477" providerId="ADAL" clId="{87C4268F-A9D7-4A74-8443-82093B86DEE8}" dt="2024-02-09T04:08:43.044" v="1047" actId="20577"/>
          <ac:spMkLst>
            <pc:docMk/>
            <pc:sldMk cId="2860464347" sldId="405"/>
            <ac:spMk id="3" creationId="{549BDE35-4F6E-0CA3-1EAB-B0C68844F5E5}"/>
          </ac:spMkLst>
        </pc:spChg>
        <pc:spChg chg="mod">
          <ac:chgData name="Adrien Osakwe" userId="7a3e290c-eb83-484b-8e3d-d46ef2333477" providerId="ADAL" clId="{87C4268F-A9D7-4A74-8443-82093B86DEE8}" dt="2024-02-09T04:09:39.629" v="1069" actId="14100"/>
          <ac:spMkLst>
            <pc:docMk/>
            <pc:sldMk cId="2860464347" sldId="405"/>
            <ac:spMk id="4" creationId="{F0B58EDC-2E7F-E374-8178-F6A1213F9BDA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5" creationId="{1511B9C0-E156-4030-32F2-CCD3E9A0E1AC}"/>
          </ac:spMkLst>
        </pc:spChg>
        <pc:spChg chg="add mod">
          <ac:chgData name="Adrien Osakwe" userId="7a3e290c-eb83-484b-8e3d-d46ef2333477" providerId="ADAL" clId="{87C4268F-A9D7-4A74-8443-82093B86DEE8}" dt="2024-02-09T04:08:33.326" v="1031" actId="1076"/>
          <ac:spMkLst>
            <pc:docMk/>
            <pc:sldMk cId="2860464347" sldId="405"/>
            <ac:spMk id="7" creationId="{562498C3-39EA-3757-91F0-5E894F164D63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8" creationId="{EB6A5B4A-E51B-BCD7-E861-F8C120510222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9" creationId="{46202602-E633-623C-94EC-A9071AAF522E}"/>
          </ac:spMkLst>
        </pc:spChg>
        <pc:spChg chg="add del mod">
          <ac:chgData name="Adrien Osakwe" userId="7a3e290c-eb83-484b-8e3d-d46ef2333477" providerId="ADAL" clId="{87C4268F-A9D7-4A74-8443-82093B86DEE8}" dt="2024-02-09T04:14:02.210" v="1185" actId="478"/>
          <ac:spMkLst>
            <pc:docMk/>
            <pc:sldMk cId="2860464347" sldId="405"/>
            <ac:spMk id="10" creationId="{64B402F1-81E0-FDE7-8361-E5E9640B117C}"/>
          </ac:spMkLst>
        </pc:spChg>
        <pc:spChg chg="add mod">
          <ac:chgData name="Adrien Osakwe" userId="7a3e290c-eb83-484b-8e3d-d46ef2333477" providerId="ADAL" clId="{87C4268F-A9D7-4A74-8443-82093B86DEE8}" dt="2024-02-09T04:09:56.619" v="1106" actId="1076"/>
          <ac:spMkLst>
            <pc:docMk/>
            <pc:sldMk cId="2860464347" sldId="405"/>
            <ac:spMk id="11" creationId="{8DF5BDB1-7E4C-F4D8-09E1-867DC3C4E4BF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2" creationId="{AD2E84C4-E87C-029E-13A1-E98026D3DE90}"/>
          </ac:spMkLst>
        </pc:spChg>
        <pc:spChg chg="del mod">
          <ac:chgData name="Adrien Osakwe" userId="7a3e290c-eb83-484b-8e3d-d46ef2333477" providerId="ADAL" clId="{87C4268F-A9D7-4A74-8443-82093B86DEE8}" dt="2024-02-09T04:14:00.948" v="1184" actId="478"/>
          <ac:spMkLst>
            <pc:docMk/>
            <pc:sldMk cId="2860464347" sldId="405"/>
            <ac:spMk id="13" creationId="{3982871D-1B33-7F37-6CC9-873958FCF02D}"/>
          </ac:spMkLst>
        </pc:spChg>
        <pc:spChg chg="add mod">
          <ac:chgData name="Adrien Osakwe" userId="7a3e290c-eb83-484b-8e3d-d46ef2333477" providerId="ADAL" clId="{87C4268F-A9D7-4A74-8443-82093B86DEE8}" dt="2024-02-09T04:11:33.508" v="1129" actId="1076"/>
          <ac:spMkLst>
            <pc:docMk/>
            <pc:sldMk cId="2860464347" sldId="405"/>
            <ac:spMk id="14" creationId="{37A1DD27-8D26-7FD5-35F6-A6583E8A734E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5" creationId="{303B0C14-EC45-C1B3-B440-AFF446A5043A}"/>
          </ac:spMkLst>
        </pc:spChg>
        <pc:spChg chg="add mod">
          <ac:chgData name="Adrien Osakwe" userId="7a3e290c-eb83-484b-8e3d-d46ef2333477" providerId="ADAL" clId="{87C4268F-A9D7-4A74-8443-82093B86DEE8}" dt="2024-02-09T04:11:57.616" v="1165" actId="20577"/>
          <ac:spMkLst>
            <pc:docMk/>
            <pc:sldMk cId="2860464347" sldId="405"/>
            <ac:spMk id="17" creationId="{37FFB0D2-2830-0605-990B-42E05B7BDC01}"/>
          </ac:spMkLst>
        </pc:spChg>
        <pc:spChg chg="add mod">
          <ac:chgData name="Adrien Osakwe" userId="7a3e290c-eb83-484b-8e3d-d46ef2333477" providerId="ADAL" clId="{87C4268F-A9D7-4A74-8443-82093B86DEE8}" dt="2024-02-09T04:12:10.257" v="1179" actId="20577"/>
          <ac:spMkLst>
            <pc:docMk/>
            <pc:sldMk cId="2860464347" sldId="405"/>
            <ac:spMk id="18" creationId="{7E1B8D9E-9FF9-5020-B205-5533830B2D6E}"/>
          </ac:spMkLst>
        </pc:spChg>
        <pc:spChg chg="add mod">
          <ac:chgData name="Adrien Osakwe" userId="7a3e290c-eb83-484b-8e3d-d46ef2333477" providerId="ADAL" clId="{87C4268F-A9D7-4A74-8443-82093B86DEE8}" dt="2024-02-09T04:13:38.957" v="1182" actId="1076"/>
          <ac:spMkLst>
            <pc:docMk/>
            <pc:sldMk cId="2860464347" sldId="405"/>
            <ac:spMk id="19" creationId="{44138955-5E21-03A8-9E75-1292140A97F6}"/>
          </ac:spMkLst>
        </pc:spChg>
        <pc:spChg chg="add mod">
          <ac:chgData name="Adrien Osakwe" userId="7a3e290c-eb83-484b-8e3d-d46ef2333477" providerId="ADAL" clId="{87C4268F-A9D7-4A74-8443-82093B86DEE8}" dt="2024-02-09T04:14:45.613" v="1189" actId="1076"/>
          <ac:spMkLst>
            <pc:docMk/>
            <pc:sldMk cId="2860464347" sldId="405"/>
            <ac:spMk id="20" creationId="{84CEC472-B996-2558-C5C4-28815DE9BD57}"/>
          </ac:spMkLst>
        </pc:spChg>
        <pc:spChg chg="add mod">
          <ac:chgData name="Adrien Osakwe" userId="7a3e290c-eb83-484b-8e3d-d46ef2333477" providerId="ADAL" clId="{87C4268F-A9D7-4A74-8443-82093B86DEE8}" dt="2024-02-09T04:14:51.071" v="1191" actId="1076"/>
          <ac:spMkLst>
            <pc:docMk/>
            <pc:sldMk cId="2860464347" sldId="405"/>
            <ac:spMk id="21" creationId="{DF77C1E9-4B71-A572-8681-EA9E6C50467D}"/>
          </ac:spMkLst>
        </pc:spChg>
        <pc:spChg chg="add mod">
          <ac:chgData name="Adrien Osakwe" userId="7a3e290c-eb83-484b-8e3d-d46ef2333477" providerId="ADAL" clId="{87C4268F-A9D7-4A74-8443-82093B86DEE8}" dt="2024-02-09T04:15:37.848" v="1204" actId="1076"/>
          <ac:spMkLst>
            <pc:docMk/>
            <pc:sldMk cId="2860464347" sldId="405"/>
            <ac:spMk id="22" creationId="{7B390FAE-3F3A-0750-4D4D-F0FD3D95DE07}"/>
          </ac:spMkLst>
        </pc:spChg>
        <pc:spChg chg="add mod">
          <ac:chgData name="Adrien Osakwe" userId="7a3e290c-eb83-484b-8e3d-d46ef2333477" providerId="ADAL" clId="{87C4268F-A9D7-4A74-8443-82093B86DEE8}" dt="2024-02-09T04:16:13.403" v="1217" actId="14100"/>
          <ac:spMkLst>
            <pc:docMk/>
            <pc:sldMk cId="2860464347" sldId="405"/>
            <ac:spMk id="23" creationId="{80E888A5-8062-BFFF-E394-F8F08FDD80C6}"/>
          </ac:spMkLst>
        </pc:spChg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  <pc:spChg chg="mod">
          <ac:chgData name="Adrien Osakwe" userId="7a3e290c-eb83-484b-8e3d-d46ef2333477" providerId="ADAL" clId="{87C4268F-A9D7-4A74-8443-82093B86DEE8}" dt="2024-02-09T04:07:51.176" v="1026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  <pc:spChg chg="mod">
          <ac:chgData name="Adrien Osakwe" userId="7a3e290c-eb83-484b-8e3d-d46ef2333477" providerId="ADAL" clId="{87C4268F-A9D7-4A74-8443-82093B86DEE8}" dt="2024-02-09T13:58:43.520" v="1594" actId="6549"/>
          <ac:spMkLst>
            <pc:docMk/>
            <pc:sldMk cId="1134393779" sldId="407"/>
            <ac:spMk id="2" creationId="{9422A71F-980E-0B9C-0918-D5E6B28CBCFA}"/>
          </ac:spMkLst>
        </pc:spChg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  <pc:spChg chg="mod">
          <ac:chgData name="Adrien Osakwe" userId="7a3e290c-eb83-484b-8e3d-d46ef2333477" providerId="ADAL" clId="{87C4268F-A9D7-4A74-8443-82093B86DEE8}" dt="2024-02-09T13:59:12.831" v="1630" actId="20577"/>
          <ac:spMkLst>
            <pc:docMk/>
            <pc:sldMk cId="248630436" sldId="408"/>
            <ac:spMk id="2" creationId="{E0D93449-4226-EC5F-5274-37A2EBCE04E4}"/>
          </ac:spMkLst>
        </pc:spChg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  <pc:spChg chg="mod">
          <ac:chgData name="Adrien Osakwe" userId="7a3e290c-eb83-484b-8e3d-d46ef2333477" providerId="ADAL" clId="{87C4268F-A9D7-4A74-8443-82093B86DEE8}" dt="2024-02-09T13:59:20.400" v="1638" actId="20577"/>
          <ac:spMkLst>
            <pc:docMk/>
            <pc:sldMk cId="1074809858" sldId="409"/>
            <ac:spMk id="2" creationId="{93A1C73B-EA31-B6CE-DF3F-7BDF5F206E79}"/>
          </ac:spMkLst>
        </pc:spChg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  <pc:spChg chg="mod">
          <ac:chgData name="Adrien Osakwe" userId="7a3e290c-eb83-484b-8e3d-d46ef2333477" providerId="ADAL" clId="{87C4268F-A9D7-4A74-8443-82093B86DEE8}" dt="2024-02-09T14:13:08.616" v="1872" actId="20577"/>
          <ac:spMkLst>
            <pc:docMk/>
            <pc:sldMk cId="348846235" sldId="410"/>
            <ac:spMk id="2" creationId="{32FBCBF3-05B0-A06F-287F-1DC7900BFA75}"/>
          </ac:spMkLst>
        </pc:spChg>
      </pc:sldChg>
    </pc:docChg>
  </pc:docChgLst>
  <pc:docChgLst>
    <pc:chgData name="Adrien Osakwe" userId="7a3e290c-eb83-484b-8e3d-d46ef2333477" providerId="ADAL" clId="{93F5B01C-7448-4485-97BB-0EA222AE854C}"/>
    <pc:docChg chg="undo custSel delSld modSld modMainMaster">
      <pc:chgData name="Adrien Osakwe" userId="7a3e290c-eb83-484b-8e3d-d46ef2333477" providerId="ADAL" clId="{93F5B01C-7448-4485-97BB-0EA222AE854C}" dt="2024-09-23T17:35:01.183" v="249" actId="20577"/>
      <pc:docMkLst>
        <pc:docMk/>
      </pc:docMkLst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389275097" sldId="316"/>
        </pc:sldMkLst>
        <pc:spChg chg="mod">
          <ac:chgData name="Adrien Osakwe" userId="7a3e290c-eb83-484b-8e3d-d46ef2333477" providerId="ADAL" clId="{93F5B01C-7448-4485-97BB-0EA222AE854C}" dt="2024-09-23T13:47:18.122" v="23" actId="20577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389275097" sldId="316"/>
            <ac:spMk id="4" creationId="{A45C165F-BC2D-0A42-B582-A27AE4DBB9CF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592450976" sldId="31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592450976" sldId="317"/>
            <ac:spMk id="2" creationId="{17E543B8-96E5-F2A9-6F87-38F12D86B60B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43592756" sldId="31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4043592756" sldId="318"/>
            <ac:spMk id="2" creationId="{FC7A004E-DF48-DFF4-8D27-CC4C90721AC0}"/>
          </ac:spMkLst>
        </pc:spChg>
      </pc:sldChg>
      <pc:sldChg chg="modSp mod">
        <pc:chgData name="Adrien Osakwe" userId="7a3e290c-eb83-484b-8e3d-d46ef2333477" providerId="ADAL" clId="{93F5B01C-7448-4485-97BB-0EA222AE854C}" dt="2024-09-23T15:51:59.653" v="137" actId="1076"/>
        <pc:sldMkLst>
          <pc:docMk/>
          <pc:sldMk cId="116534369" sldId="319"/>
        </pc:sldMkLst>
        <pc:spChg chg="mod">
          <ac:chgData name="Adrien Osakwe" userId="7a3e290c-eb83-484b-8e3d-d46ef2333477" providerId="ADAL" clId="{93F5B01C-7448-4485-97BB-0EA222AE854C}" dt="2024-09-23T15:51:57.700" v="136" actId="1076"/>
          <ac:spMkLst>
            <pc:docMk/>
            <pc:sldMk cId="116534369" sldId="319"/>
            <ac:spMk id="5" creationId="{F50C0EF4-3357-D0B4-AACB-CEAEFAD6502E}"/>
          </ac:spMkLst>
        </pc:spChg>
        <pc:picChg chg="mod">
          <ac:chgData name="Adrien Osakwe" userId="7a3e290c-eb83-484b-8e3d-d46ef2333477" providerId="ADAL" clId="{93F5B01C-7448-4485-97BB-0EA222AE854C}" dt="2024-09-23T15:51:59.653" v="137" actId="1076"/>
          <ac:picMkLst>
            <pc:docMk/>
            <pc:sldMk cId="116534369" sldId="319"/>
            <ac:picMk id="3" creationId="{94497FBE-398F-F450-55A5-0169B83FAC55}"/>
          </ac:picMkLst>
        </pc:pic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11111868" sldId="32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511111868" sldId="320"/>
            <ac:spMk id="2" creationId="{100FAA95-56E1-2195-5855-46B50DD5E678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20605204" sldId="32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620605204" sldId="321"/>
            <ac:spMk id="2" creationId="{C724517E-9288-0D5B-A398-F1132CA83813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607115465" sldId="32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607115465" sldId="322"/>
            <ac:spMk id="2" creationId="{DDA2806D-35FE-24B5-F6B0-BC4E91E20B6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51990461" sldId="323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151990461" sldId="323"/>
            <ac:spMk id="2" creationId="{537CF4C5-19DD-1456-A479-EB3A56303A2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37293915" sldId="32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537293915" sldId="324"/>
            <ac:spMk id="2" creationId="{36BF4A6E-5D75-77B9-9DA7-DC7FB331562E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0669974" sldId="325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30669974" sldId="325"/>
            <ac:spMk id="2" creationId="{9EBB2CD7-D4AE-58C2-938C-F1E2066E5D4C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44076217" sldId="326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944076217" sldId="326"/>
            <ac:spMk id="2" creationId="{00D8EFDB-45D2-9A4A-6FA9-789D807BF0F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120015113" sldId="32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120015113" sldId="327"/>
            <ac:spMk id="2" creationId="{BC71840A-47BB-D406-2B18-5DF99FE82427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3510116900" sldId="32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510116900" sldId="328"/>
            <ac:spMk id="2" creationId="{145570DF-0C10-98C1-32EE-7BBAD91B3A01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80553902" sldId="329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980553902" sldId="329"/>
            <ac:spMk id="2" creationId="{D7B3B343-8AB0-44FB-3E33-580BF410923F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27684309" sldId="33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527684309" sldId="330"/>
            <ac:spMk id="2" creationId="{00D8EFDB-45D2-9A4A-6FA9-789D807BF0F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890084902" sldId="33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890084902" sldId="331"/>
            <ac:spMk id="2" creationId="{146A319F-99F6-E37E-4837-F8D349D874AC}"/>
          </ac:spMkLst>
        </pc:spChg>
      </pc:sldChg>
      <pc:sldChg chg="modSp mod">
        <pc:chgData name="Adrien Osakwe" userId="7a3e290c-eb83-484b-8e3d-d46ef2333477" providerId="ADAL" clId="{93F5B01C-7448-4485-97BB-0EA222AE854C}" dt="2024-09-23T15:51:48.442" v="135" actId="1076"/>
        <pc:sldMkLst>
          <pc:docMk/>
          <pc:sldMk cId="910056172" sldId="332"/>
        </pc:sldMkLst>
        <pc:picChg chg="mod">
          <ac:chgData name="Adrien Osakwe" userId="7a3e290c-eb83-484b-8e3d-d46ef2333477" providerId="ADAL" clId="{93F5B01C-7448-4485-97BB-0EA222AE854C}" dt="2024-09-23T15:51:48.442" v="135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34442937" sldId="333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634442937" sldId="333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565697555" sldId="33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565697555" sldId="334"/>
            <ac:spMk id="2" creationId="{9C487D5F-FC03-68BB-A41E-18A16F47726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65173319" sldId="335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4165173319" sldId="335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49104538" sldId="33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749104538" sldId="337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09846115" sldId="33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209846115" sldId="338"/>
            <ac:spMk id="2" creationId="{9C487D5F-FC03-68BB-A41E-18A16F47726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34293922" sldId="339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134293922" sldId="339"/>
            <ac:spMk id="2" creationId="{C052F807-4076-1CCF-60AC-69BCD2022AFA}"/>
          </ac:spMkLst>
        </pc:spChg>
      </pc:sldChg>
      <pc:sldChg chg="modSp del mod">
        <pc:chgData name="Adrien Osakwe" userId="7a3e290c-eb83-484b-8e3d-d46ef2333477" providerId="ADAL" clId="{93F5B01C-7448-4485-97BB-0EA222AE854C}" dt="2024-09-23T15:52:39.378" v="141" actId="47"/>
        <pc:sldMkLst>
          <pc:docMk/>
          <pc:sldMk cId="1433220311" sldId="34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433220311" sldId="340"/>
            <ac:spMk id="2" creationId="{3B77000A-0728-91F6-4462-5B8EFE1FBE5A}"/>
          </ac:spMkLst>
        </pc:spChg>
        <pc:picChg chg="mod">
          <ac:chgData name="Adrien Osakwe" userId="7a3e290c-eb83-484b-8e3d-d46ef2333477" providerId="ADAL" clId="{93F5B01C-7448-4485-97BB-0EA222AE854C}" dt="2024-09-23T15:52:18.116" v="139" actId="103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442157030" sldId="34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442157030" sldId="341"/>
            <ac:spMk id="2" creationId="{537CF4C5-19DD-1456-A479-EB3A56303A2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12101275" sldId="34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212101275" sldId="342"/>
            <ac:spMk id="2" creationId="{4B362877-EC0E-5809-5772-B43E9A438950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3855522" sldId="34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723855522" sldId="344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81245530" sldId="345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081245530" sldId="345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11691246" sldId="346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611691246" sldId="346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58676307" sldId="34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458676307" sldId="347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561724" sldId="34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08561724" sldId="348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07831989" sldId="35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4007831989" sldId="35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93F5B01C-7448-4485-97BB-0EA222AE854C}" dt="2024-09-23T13:51:20.533" v="50"/>
        <pc:sldMkLst>
          <pc:docMk/>
          <pc:sldMk cId="3449938012" sldId="351"/>
        </pc:sldMkLst>
        <pc:spChg chg="mod">
          <ac:chgData name="Adrien Osakwe" userId="7a3e290c-eb83-484b-8e3d-d46ef2333477" providerId="ADAL" clId="{93F5B01C-7448-4485-97BB-0EA222AE854C}" dt="2024-09-23T13:51:20.533" v="50"/>
          <ac:spMkLst>
            <pc:docMk/>
            <pc:sldMk cId="3449938012" sldId="351"/>
            <ac:spMk id="2" creationId="{4A4CAD59-1F6A-FED7-6EE0-E9E97EE35FCD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59543809" sldId="35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259543809" sldId="352"/>
            <ac:spMk id="2" creationId="{0A7369EE-265F-EEE0-1CB5-630C4AA1FDF4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9477224" sldId="353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279477224" sldId="353"/>
            <ac:spMk id="2" creationId="{AD6D3F4F-478A-DE35-3B27-7D87382BE8FC}"/>
          </ac:spMkLst>
        </pc:spChg>
      </pc:sldChg>
      <pc:sldChg chg="modSp modAnim">
        <pc:chgData name="Adrien Osakwe" userId="7a3e290c-eb83-484b-8e3d-d46ef2333477" providerId="ADAL" clId="{93F5B01C-7448-4485-97BB-0EA222AE854C}" dt="2024-09-23T17:35:01.183" v="249" actId="20577"/>
        <pc:sldMkLst>
          <pc:docMk/>
          <pc:sldMk cId="2708706530" sldId="354"/>
        </pc:sldMkLst>
        <pc:spChg chg="mod">
          <ac:chgData name="Adrien Osakwe" userId="7a3e290c-eb83-484b-8e3d-d46ef2333477" providerId="ADAL" clId="{93F5B01C-7448-4485-97BB-0EA222AE854C}" dt="2024-09-23T17:35:01.183" v="249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84145476" sldId="35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4084145476" sldId="357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713402376" sldId="35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713402376" sldId="358"/>
            <ac:spMk id="2" creationId="{F70D3537-42A9-8B9E-5B6A-D3C1F0BBB0C8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1916716" sldId="359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721916716" sldId="359"/>
            <ac:spMk id="2" creationId="{F4A3B215-D3E5-9742-8F28-D911BF630DF6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20917082" sldId="36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4120917082" sldId="361"/>
            <ac:spMk id="2" creationId="{04B9C965-4B56-F198-1301-9757564909D8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4465704" sldId="36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274465704" sldId="362"/>
            <ac:spMk id="2" creationId="{7F3906F2-B82D-A404-0D59-89F450E033E6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764023165" sldId="363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764023165" sldId="363"/>
            <ac:spMk id="2" creationId="{E4B4A30D-70F9-7A1B-C9A9-A96C4946132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31984245" sldId="36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731984245" sldId="364"/>
            <ac:spMk id="2" creationId="{5A4144A5-D635-27EF-0D6C-7C4C74D50179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276014679" sldId="36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276014679" sldId="367"/>
            <ac:spMk id="2" creationId="{5A4144A5-D635-27EF-0D6C-7C4C74D5017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55415922" sldId="36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155415922" sldId="368"/>
            <ac:spMk id="2" creationId="{0DE189DB-AD21-9DB4-6CD1-353F0C2F7A7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37531258" sldId="369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837531258" sldId="369"/>
            <ac:spMk id="2" creationId="{09E2662B-C95B-76DF-8523-2BDCBE3A731E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78388880" sldId="37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678388880" sldId="371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907190213" sldId="37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907190213" sldId="372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3623309075" sldId="373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623309075" sldId="373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74360721" sldId="37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674360721" sldId="374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11449531" sldId="375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311449531" sldId="375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616421621" sldId="376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616421621" sldId="376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96213204" sldId="37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796213204" sldId="377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513683659" sldId="37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513683659" sldId="378"/>
            <ac:spMk id="2" creationId="{F30F071A-0450-8F6E-F28D-8124D7A9052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80897146" sldId="379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580897146" sldId="379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411733175" sldId="38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411733175" sldId="38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245366370" sldId="38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245366370" sldId="381"/>
            <ac:spMk id="2" creationId="{43252691-AD7E-B9B9-8DF3-DB5BADA01947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28845826" sldId="38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628845826" sldId="382"/>
            <ac:spMk id="2" creationId="{36BF4A6E-5D75-77B9-9DA7-DC7FB331562E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68935855" sldId="383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68935855" sldId="383"/>
            <ac:spMk id="2" creationId="{4CB8F13F-CF54-C9DC-11A5-359C21A68D21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23853117" sldId="38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4223853117" sldId="384"/>
            <ac:spMk id="2" creationId="{0CC87135-7AB5-DE33-3BDD-FE5E66CA8354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02566039" sldId="385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502566039" sldId="385"/>
            <ac:spMk id="2" creationId="{0CC87135-7AB5-DE33-3BDD-FE5E66CA8354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074610716" sldId="386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074610716" sldId="386"/>
            <ac:spMk id="2" creationId="{0CC87135-7AB5-DE33-3BDD-FE5E66CA8354}"/>
          </ac:spMkLst>
        </pc:spChg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36054258" sldId="39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536054258" sldId="390"/>
            <ac:spMk id="2" creationId="{0CC87135-7AB5-DE33-3BDD-FE5E66CA8354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94625283" sldId="39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094625283" sldId="391"/>
            <ac:spMk id="2" creationId="{EDD9B2D8-E6A3-7874-FB67-D67BDE370750}"/>
          </ac:spMkLst>
        </pc:spChg>
      </pc:sldChg>
      <pc:sldChg chg="modSp mod">
        <pc:chgData name="Adrien Osakwe" userId="7a3e290c-eb83-484b-8e3d-d46ef2333477" providerId="ADAL" clId="{93F5B01C-7448-4485-97BB-0EA222AE854C}" dt="2024-09-23T15:52:30.481" v="140" actId="14100"/>
        <pc:sldMkLst>
          <pc:docMk/>
          <pc:sldMk cId="279535341" sldId="39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79535341" sldId="392"/>
            <ac:spMk id="2" creationId="{3B77000A-0728-91F6-4462-5B8EFE1FBE5A}"/>
          </ac:spMkLst>
        </pc:spChg>
        <pc:picChg chg="mod">
          <ac:chgData name="Adrien Osakwe" userId="7a3e290c-eb83-484b-8e3d-d46ef2333477" providerId="ADAL" clId="{93F5B01C-7448-4485-97BB-0EA222AE854C}" dt="2024-09-23T15:52:30.481" v="140" actId="14100"/>
          <ac:picMkLst>
            <pc:docMk/>
            <pc:sldMk cId="279535341" sldId="392"/>
            <ac:picMk id="3" creationId="{4919DF2E-41CB-2BF2-C77E-976DD904E728}"/>
          </ac:picMkLst>
        </pc:pic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68438258" sldId="39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4268438258" sldId="394"/>
            <ac:spMk id="2" creationId="{0CC87135-7AB5-DE33-3BDD-FE5E66CA8354}"/>
          </ac:spMkLst>
        </pc:spChg>
      </pc:sldChg>
      <pc:sldChg chg="modSp mod">
        <pc:chgData name="Adrien Osakwe" userId="7a3e290c-eb83-484b-8e3d-d46ef2333477" providerId="ADAL" clId="{93F5B01C-7448-4485-97BB-0EA222AE854C}" dt="2024-09-23T15:51:33.796" v="112" actId="1035"/>
        <pc:sldMkLst>
          <pc:docMk/>
          <pc:sldMk cId="1324269546" sldId="395"/>
        </pc:sldMkLst>
        <pc:spChg chg="mod">
          <ac:chgData name="Adrien Osakwe" userId="7a3e290c-eb83-484b-8e3d-d46ef2333477" providerId="ADAL" clId="{93F5B01C-7448-4485-97BB-0EA222AE854C}" dt="2024-09-23T15:51:33.796" v="112" actId="1035"/>
          <ac:spMkLst>
            <pc:docMk/>
            <pc:sldMk cId="1324269546" sldId="395"/>
            <ac:spMk id="3" creationId="{8E0D0C58-4777-B836-81EE-F027A53CFFAF}"/>
          </ac:spMkLst>
        </pc:spChg>
        <pc:spChg chg="mod">
          <ac:chgData name="Adrien Osakwe" userId="7a3e290c-eb83-484b-8e3d-d46ef2333477" providerId="ADAL" clId="{93F5B01C-7448-4485-97BB-0EA222AE854C}" dt="2024-09-23T15:51:30.265" v="91" actId="1035"/>
          <ac:spMkLst>
            <pc:docMk/>
            <pc:sldMk cId="1324269546" sldId="395"/>
            <ac:spMk id="4" creationId="{8AE12D43-9137-DB7C-570B-E48AB2308897}"/>
          </ac:spMkLst>
        </pc:spChg>
        <pc:spChg chg="mod">
          <ac:chgData name="Adrien Osakwe" userId="7a3e290c-eb83-484b-8e3d-d46ef2333477" providerId="ADAL" clId="{93F5B01C-7448-4485-97BB-0EA222AE854C}" dt="2024-09-23T15:51:30.265" v="91" actId="1035"/>
          <ac:spMkLst>
            <pc:docMk/>
            <pc:sldMk cId="1324269546" sldId="395"/>
            <ac:spMk id="13" creationId="{174C1E59-2F37-F73C-4DFA-8971D19A54AE}"/>
          </ac:spMkLst>
        </pc:spChg>
        <pc:picChg chg="mod">
          <ac:chgData name="Adrien Osakwe" userId="7a3e290c-eb83-484b-8e3d-d46ef2333477" providerId="ADAL" clId="{93F5B01C-7448-4485-97BB-0EA222AE854C}" dt="2024-09-23T15:51:30.265" v="91" actId="1035"/>
          <ac:picMkLst>
            <pc:docMk/>
            <pc:sldMk cId="1324269546" sldId="395"/>
            <ac:picMk id="6" creationId="{D0078521-6D64-1BCE-B884-04EC922C6743}"/>
          </ac:picMkLst>
        </pc:picChg>
        <pc:picChg chg="mod">
          <ac:chgData name="Adrien Osakwe" userId="7a3e290c-eb83-484b-8e3d-d46ef2333477" providerId="ADAL" clId="{93F5B01C-7448-4485-97BB-0EA222AE854C}" dt="2024-09-23T15:51:30.265" v="91" actId="1035"/>
          <ac:picMkLst>
            <pc:docMk/>
            <pc:sldMk cId="1324269546" sldId="395"/>
            <ac:picMk id="12" creationId="{333BAB40-358F-BE60-7494-578A1971B335}"/>
          </ac:picMkLst>
        </pc:picChg>
      </pc:sldChg>
      <pc:sldChg chg="addSp delSp modSp mod">
        <pc:chgData name="Adrien Osakwe" userId="7a3e290c-eb83-484b-8e3d-d46ef2333477" providerId="ADAL" clId="{93F5B01C-7448-4485-97BB-0EA222AE854C}" dt="2024-09-23T15:51:42.660" v="134" actId="1035"/>
        <pc:sldMkLst>
          <pc:docMk/>
          <pc:sldMk cId="3301951615" sldId="396"/>
        </pc:sldMkLst>
        <pc:spChg chg="mod">
          <ac:chgData name="Adrien Osakwe" userId="7a3e290c-eb83-484b-8e3d-d46ef2333477" providerId="ADAL" clId="{93F5B01C-7448-4485-97BB-0EA222AE854C}" dt="2024-09-23T15:51:42.660" v="134" actId="1035"/>
          <ac:spMkLst>
            <pc:docMk/>
            <pc:sldMk cId="3301951615" sldId="396"/>
            <ac:spMk id="17" creationId="{16AE1CEB-BA97-61DD-841E-10CAC5F24A90}"/>
          </ac:spMkLst>
        </pc:spChg>
        <pc:picChg chg="add mod">
          <ac:chgData name="Adrien Osakwe" userId="7a3e290c-eb83-484b-8e3d-d46ef2333477" providerId="ADAL" clId="{93F5B01C-7448-4485-97BB-0EA222AE854C}" dt="2024-09-23T15:51:39.454" v="115" actId="1076"/>
          <ac:picMkLst>
            <pc:docMk/>
            <pc:sldMk cId="3301951615" sldId="396"/>
            <ac:picMk id="3" creationId="{83D007E1-4044-F195-AB0D-B2AEA2E2B78A}"/>
          </ac:picMkLst>
        </pc:picChg>
        <pc:picChg chg="del">
          <ac:chgData name="Adrien Osakwe" userId="7a3e290c-eb83-484b-8e3d-d46ef2333477" providerId="ADAL" clId="{93F5B01C-7448-4485-97BB-0EA222AE854C}" dt="2024-09-23T13:50:45.199" v="26" actId="478"/>
          <ac:picMkLst>
            <pc:docMk/>
            <pc:sldMk cId="3301951615" sldId="396"/>
            <ac:picMk id="6" creationId="{1AC39A94-EC55-FD83-C6AA-00A5CAF35484}"/>
          </ac:picMkLst>
        </pc:picChg>
      </pc:sldChg>
      <pc:sldChg chg="addSp delSp modSp mod">
        <pc:chgData name="Adrien Osakwe" userId="7a3e290c-eb83-484b-8e3d-d46ef2333477" providerId="ADAL" clId="{93F5B01C-7448-4485-97BB-0EA222AE854C}" dt="2024-09-23T13:51:48.996" v="54"/>
        <pc:sldMkLst>
          <pc:docMk/>
          <pc:sldMk cId="25426801" sldId="399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5426801" sldId="399"/>
            <ac:spMk id="2" creationId="{E03CDE7B-F6E0-3F35-CA16-9CBD538BDDC8}"/>
          </ac:spMkLst>
        </pc:spChg>
        <pc:picChg chg="add mod">
          <ac:chgData name="Adrien Osakwe" userId="7a3e290c-eb83-484b-8e3d-d46ef2333477" providerId="ADAL" clId="{93F5B01C-7448-4485-97BB-0EA222AE854C}" dt="2024-09-23T13:46:58.829" v="5" actId="1076"/>
          <ac:picMkLst>
            <pc:docMk/>
            <pc:sldMk cId="25426801" sldId="399"/>
            <ac:picMk id="5" creationId="{FFDE57DC-A2F8-497B-B09E-BBD0B86EAA80}"/>
          </ac:picMkLst>
        </pc:picChg>
        <pc:picChg chg="del">
          <ac:chgData name="Adrien Osakwe" userId="7a3e290c-eb83-484b-8e3d-d46ef2333477" providerId="ADAL" clId="{93F5B01C-7448-4485-97BB-0EA222AE854C}" dt="2024-09-23T13:46:47.632" v="0" actId="478"/>
          <ac:picMkLst>
            <pc:docMk/>
            <pc:sldMk cId="25426801" sldId="399"/>
            <ac:picMk id="8" creationId="{AA4CBA70-7E66-A336-4D68-030E639393D4}"/>
          </ac:picMkLst>
        </pc:pic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96308962" sldId="40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196308962" sldId="400"/>
            <ac:spMk id="2" creationId="{5025070E-A51D-C772-26E0-E592BBEFA8AF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71182491" sldId="401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071182491" sldId="401"/>
            <ac:spMk id="2" creationId="{3EA0D635-8BC3-9E74-7C31-B9DEB913595F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41003190" sldId="402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541003190" sldId="402"/>
            <ac:spMk id="2" creationId="{88092D08-67DA-D995-2333-15A98C06261C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247047046" sldId="403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247047046" sldId="403"/>
            <ac:spMk id="2" creationId="{38A9472F-27DD-9330-5EBF-5B3ADD486A83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1280313" sldId="404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081280313" sldId="404"/>
            <ac:spMk id="2" creationId="{AC92A8EB-6AAC-9408-314E-D0E7244B693B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60464347" sldId="405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860464347" sldId="405"/>
            <ac:spMk id="2" creationId="{CD327056-086E-0BAA-BFC7-E2DB65B42AB8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96863422" sldId="406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096863422" sldId="406"/>
            <ac:spMk id="2" creationId="{B23CE1A8-4666-C14A-4847-394F06186EB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34393779" sldId="407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134393779" sldId="407"/>
            <ac:spMk id="2" creationId="{9422A71F-980E-0B9C-0918-D5E6B28CBCFA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48630436" sldId="408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248630436" sldId="408"/>
            <ac:spMk id="2" creationId="{E0D93449-4226-EC5F-5274-37A2EBCE04E4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74809858" sldId="409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1074809858" sldId="409"/>
            <ac:spMk id="2" creationId="{93A1C73B-EA31-B6CE-DF3F-7BDF5F206E79}"/>
          </ac:spMkLst>
        </pc:spChg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8846235" sldId="410"/>
        </pc:sldMkLst>
        <pc:spChg chg="mod">
          <ac:chgData name="Adrien Osakwe" userId="7a3e290c-eb83-484b-8e3d-d46ef2333477" providerId="ADAL" clId="{93F5B01C-7448-4485-97BB-0EA222AE854C}" dt="2024-09-23T13:51:48.996" v="54"/>
          <ac:spMkLst>
            <pc:docMk/>
            <pc:sldMk cId="348846235" sldId="410"/>
            <ac:spMk id="2" creationId="{32FBCBF3-05B0-A06F-287F-1DC7900BFA75}"/>
          </ac:spMkLst>
        </pc:spChg>
      </pc:sldChg>
      <pc:sldMasterChg chg="addSp modSp modSldLayout">
        <pc:chgData name="Adrien Osakwe" userId="7a3e290c-eb83-484b-8e3d-d46ef2333477" providerId="ADAL" clId="{93F5B01C-7448-4485-97BB-0EA222AE854C}" dt="2024-09-23T15:51:06.107" v="70"/>
        <pc:sldMasterMkLst>
          <pc:docMk/>
          <pc:sldMasterMk cId="878394261" sldId="2147483672"/>
        </pc:sldMasterMkLst>
        <pc:picChg chg="add mod">
          <ac:chgData name="Adrien Osakwe" userId="7a3e290c-eb83-484b-8e3d-d46ef2333477" providerId="ADAL" clId="{93F5B01C-7448-4485-97BB-0EA222AE854C}" dt="2024-09-23T15:51:04.366" v="69"/>
          <ac:picMkLst>
            <pc:docMk/>
            <pc:sldMasterMk cId="878394261" sldId="2147483672"/>
            <ac:picMk id="4" creationId="{6D30A502-A51C-A559-AED1-FA66999E852D}"/>
          </ac:picMkLst>
        </pc:picChg>
        <pc:sldLayoutChg chg="addSp modSp mod">
          <pc:chgData name="Adrien Osakwe" userId="7a3e290c-eb83-484b-8e3d-d46ef2333477" providerId="ADAL" clId="{93F5B01C-7448-4485-97BB-0EA222AE854C}" dt="2024-09-23T15:50:55.230" v="68" actId="14100"/>
          <pc:sldLayoutMkLst>
            <pc:docMk/>
            <pc:sldMasterMk cId="878394261" sldId="2147483672"/>
            <pc:sldLayoutMk cId="322694191" sldId="2147483670"/>
          </pc:sldLayoutMkLst>
          <pc:picChg chg="add mod">
            <ac:chgData name="Adrien Osakwe" userId="7a3e290c-eb83-484b-8e3d-d46ef2333477" providerId="ADAL" clId="{93F5B01C-7448-4485-97BB-0EA222AE854C}" dt="2024-09-23T15:50:55.230" v="68" actId="14100"/>
            <ac:picMkLst>
              <pc:docMk/>
              <pc:sldMasterMk cId="878394261" sldId="2147483672"/>
              <pc:sldLayoutMk cId="322694191" sldId="2147483670"/>
              <ac:picMk id="4" creationId="{DB0C23C8-B348-83EA-328B-CF8BB106734D}"/>
            </ac:picMkLst>
          </pc:picChg>
        </pc:sldLayoutChg>
        <pc:sldLayoutChg chg="addSp modSp">
          <pc:chgData name="Adrien Osakwe" userId="7a3e290c-eb83-484b-8e3d-d46ef2333477" providerId="ADAL" clId="{93F5B01C-7448-4485-97BB-0EA222AE854C}" dt="2024-09-23T15:51:06.107" v="70"/>
          <pc:sldLayoutMkLst>
            <pc:docMk/>
            <pc:sldMasterMk cId="878394261" sldId="2147483672"/>
            <pc:sldLayoutMk cId="2582091118" sldId="2147483673"/>
          </pc:sldLayoutMkLst>
          <pc:picChg chg="add mod">
            <ac:chgData name="Adrien Osakwe" userId="7a3e290c-eb83-484b-8e3d-d46ef2333477" providerId="ADAL" clId="{93F5B01C-7448-4485-97BB-0EA222AE854C}" dt="2024-09-23T15:51:06.107" v="70"/>
            <ac:picMkLst>
              <pc:docMk/>
              <pc:sldMasterMk cId="878394261" sldId="2147483672"/>
              <pc:sldLayoutMk cId="2582091118" sldId="2147483673"/>
              <ac:picMk id="2" creationId="{62DA16F4-6CCC-1546-65D6-B45AF7656420}"/>
            </ac:picMkLst>
          </pc:picChg>
        </pc:sldLayoutChg>
        <pc:sldLayoutChg chg="modSp mod">
          <pc:chgData name="Adrien Osakwe" userId="7a3e290c-eb83-484b-8e3d-d46ef2333477" providerId="ADAL" clId="{93F5B01C-7448-4485-97BB-0EA222AE854C}" dt="2024-09-23T15:49:38.454" v="59" actId="1076"/>
          <pc:sldLayoutMkLst>
            <pc:docMk/>
            <pc:sldMasterMk cId="878394261" sldId="2147483672"/>
            <pc:sldLayoutMk cId="1042112912" sldId="2147483675"/>
          </pc:sldLayoutMkLst>
          <pc:spChg chg="mod">
            <ac:chgData name="Adrien Osakwe" userId="7a3e290c-eb83-484b-8e3d-d46ef2333477" providerId="ADAL" clId="{93F5B01C-7448-4485-97BB-0EA222AE854C}" dt="2024-09-23T15:49:38.454" v="59" actId="1076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mod">
            <ac:chgData name="Adrien Osakwe" userId="7a3e290c-eb83-484b-8e3d-d46ef2333477" providerId="ADAL" clId="{93F5B01C-7448-4485-97BB-0EA222AE854C}" dt="2024-09-23T15:49:38.454" v="59" actId="1076"/>
            <ac:spMkLst>
              <pc:docMk/>
              <pc:sldMasterMk cId="878394261" sldId="2147483672"/>
              <pc:sldLayoutMk cId="1042112912" sldId="2147483675"/>
              <ac:spMk id="8" creationId="{8C014499-7A01-1C4B-B8B6-23CF018A7AFA}"/>
            </ac:spMkLst>
          </pc:spChg>
        </pc:sldLayoutChg>
      </pc:sldMasterChg>
      <pc:sldMasterChg chg="addSp modSldLayout">
        <pc:chgData name="Adrien Osakwe" userId="7a3e290c-eb83-484b-8e3d-d46ef2333477" providerId="ADAL" clId="{93F5B01C-7448-4485-97BB-0EA222AE854C}" dt="2024-09-23T13:48:01.392" v="24"/>
        <pc:sldMasterMkLst>
          <pc:docMk/>
          <pc:sldMasterMk cId="527922790" sldId="2147483682"/>
        </pc:sldMasterMkLst>
        <pc:grpChg chg="add">
          <ac:chgData name="Adrien Osakwe" userId="7a3e290c-eb83-484b-8e3d-d46ef2333477" providerId="ADAL" clId="{93F5B01C-7448-4485-97BB-0EA222AE854C}" dt="2024-09-23T13:48:01.392" v="24"/>
          <ac:grpSpMkLst>
            <pc:docMk/>
            <pc:sldMasterMk cId="527922790" sldId="2147483682"/>
            <ac:grpSpMk id="4" creationId="{8751D6CE-6680-FB7F-3CC9-1EB8E1D3D335}"/>
          </ac:grpSpMkLst>
        </pc:grpChg>
        <pc:picChg chg="add">
          <ac:chgData name="Adrien Osakwe" userId="7a3e290c-eb83-484b-8e3d-d46ef2333477" providerId="ADAL" clId="{93F5B01C-7448-4485-97BB-0EA222AE854C}" dt="2024-09-23T13:48:01.392" v="24"/>
          <ac:picMkLst>
            <pc:docMk/>
            <pc:sldMasterMk cId="527922790" sldId="2147483682"/>
            <ac:picMk id="11" creationId="{C4777FCE-85E9-32B7-804C-7D83954BFABC}"/>
          </ac:picMkLst>
        </pc:picChg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1342519350" sldId="2147483683"/>
          </pc:sldLayoutMkLst>
          <pc:spChg chg="add">
            <ac:chgData name="Adrien Osakwe" userId="7a3e290c-eb83-484b-8e3d-d46ef2333477" providerId="ADAL" clId="{93F5B01C-7448-4485-97BB-0EA222AE854C}" dt="2024-09-23T13:48:01.392" v="24"/>
            <ac:spMkLst>
              <pc:docMk/>
              <pc:sldMasterMk cId="527922790" sldId="2147483682"/>
              <pc:sldLayoutMk cId="1342519350" sldId="2147483683"/>
              <ac:spMk id="2" creationId="{FC852E8C-3FA0-2D08-538C-C37005B7F4AE}"/>
            </ac:spMkLst>
          </pc:spChg>
          <pc:spChg chg="add">
            <ac:chgData name="Adrien Osakwe" userId="7a3e290c-eb83-484b-8e3d-d46ef2333477" providerId="ADAL" clId="{93F5B01C-7448-4485-97BB-0EA222AE854C}" dt="2024-09-23T13:48:01.392" v="24"/>
            <ac:spMkLst>
              <pc:docMk/>
              <pc:sldMasterMk cId="527922790" sldId="2147483682"/>
              <pc:sldLayoutMk cId="1342519350" sldId="2147483683"/>
              <ac:spMk id="4" creationId="{51433022-62E0-D0F4-2F58-145F56C17780}"/>
            </ac:spMkLst>
          </pc:spChg>
          <pc:picChg chg="add">
            <ac:chgData name="Adrien Osakwe" userId="7a3e290c-eb83-484b-8e3d-d46ef2333477" providerId="ADAL" clId="{93F5B01C-7448-4485-97BB-0EA222AE854C}" dt="2024-09-23T13:48:01.392" v="24"/>
            <ac:picMkLst>
              <pc:docMk/>
              <pc:sldMasterMk cId="527922790" sldId="2147483682"/>
              <pc:sldLayoutMk cId="1342519350" sldId="2147483683"/>
              <ac:picMk id="5" creationId="{BB2BB389-D4C6-5709-0337-9A9808CD7ED4}"/>
            </ac:picMkLst>
          </pc:picChg>
        </pc:sldLayoutChg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2446750973" sldId="2147483684"/>
          </pc:sldLayoutMkLst>
          <pc:spChg chg="add">
            <ac:chgData name="Adrien Osakwe" userId="7a3e290c-eb83-484b-8e3d-d46ef2333477" providerId="ADAL" clId="{93F5B01C-7448-4485-97BB-0EA222AE854C}" dt="2024-09-23T13:48:01.392" v="24"/>
            <ac:spMkLst>
              <pc:docMk/>
              <pc:sldMasterMk cId="527922790" sldId="2147483682"/>
              <pc:sldLayoutMk cId="2446750973" sldId="2147483684"/>
              <ac:spMk id="2" creationId="{0EA07EB0-DABA-2ECB-6A2B-D2E87E7AF186}"/>
            </ac:spMkLst>
          </pc:spChg>
          <pc:spChg chg="add">
            <ac:chgData name="Adrien Osakwe" userId="7a3e290c-eb83-484b-8e3d-d46ef2333477" providerId="ADAL" clId="{93F5B01C-7448-4485-97BB-0EA222AE854C}" dt="2024-09-23T13:48:01.392" v="24"/>
            <ac:spMkLst>
              <pc:docMk/>
              <pc:sldMasterMk cId="527922790" sldId="2147483682"/>
              <pc:sldLayoutMk cId="2446750973" sldId="2147483684"/>
              <ac:spMk id="3" creationId="{8E653663-99A7-217E-C730-862B578247B7}"/>
            </ac:spMkLst>
          </pc:spChg>
          <pc:picChg chg="add">
            <ac:chgData name="Adrien Osakwe" userId="7a3e290c-eb83-484b-8e3d-d46ef2333477" providerId="ADAL" clId="{93F5B01C-7448-4485-97BB-0EA222AE854C}" dt="2024-09-23T13:48:01.392" v="24"/>
            <ac:picMkLst>
              <pc:docMk/>
              <pc:sldMasterMk cId="527922790" sldId="2147483682"/>
              <pc:sldLayoutMk cId="2446750973" sldId="2147483684"/>
              <ac:picMk id="4" creationId="{A789AA64-4B95-6793-F69C-473FC1592069}"/>
            </ac:picMkLst>
          </pc:picChg>
        </pc:sldLayoutChg>
      </pc:sldMasterChg>
      <pc:sldMasterChg chg="addSp modSldLayout">
        <pc:chgData name="Adrien Osakwe" userId="7a3e290c-eb83-484b-8e3d-d46ef2333477" providerId="ADAL" clId="{93F5B01C-7448-4485-97BB-0EA222AE854C}" dt="2024-09-23T13:51:20.533" v="50"/>
        <pc:sldMasterMkLst>
          <pc:docMk/>
          <pc:sldMasterMk cId="632110095" sldId="2147483682"/>
        </pc:sldMasterMkLst>
        <pc:grpChg chg="add">
          <ac:chgData name="Adrien Osakwe" userId="7a3e290c-eb83-484b-8e3d-d46ef2333477" providerId="ADAL" clId="{93F5B01C-7448-4485-97BB-0EA222AE854C}" dt="2024-09-23T13:51:10.479" v="31"/>
          <ac:grpSpMkLst>
            <pc:docMk/>
            <pc:sldMasterMk cId="632110095" sldId="2147483682"/>
            <ac:grpSpMk id="7" creationId="{4A2426E0-6033-E10B-9AB3-DB770B2C2B60}"/>
          </ac:grpSpMkLst>
        </pc:grpChg>
        <pc:picChg chg="add">
          <ac:chgData name="Adrien Osakwe" userId="7a3e290c-eb83-484b-8e3d-d46ef2333477" providerId="ADAL" clId="{93F5B01C-7448-4485-97BB-0EA222AE854C}" dt="2024-09-23T13:51:10.479" v="31"/>
          <ac:picMkLst>
            <pc:docMk/>
            <pc:sldMasterMk cId="632110095" sldId="2147483682"/>
            <ac:picMk id="13" creationId="{D856698F-D163-6931-0B27-5AF45CC7B86D}"/>
          </ac:picMkLst>
        </pc:picChg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4205991556" sldId="2147483694"/>
          </pc:sldLayoutMkLst>
          <pc:spChg chg="add del">
            <ac:chgData name="Adrien Osakwe" userId="7a3e290c-eb83-484b-8e3d-d46ef2333477" providerId="ADAL" clId="{93F5B01C-7448-4485-97BB-0EA222AE854C}" dt="2024-09-23T13:51:20.533" v="50"/>
            <ac:spMkLst>
              <pc:docMk/>
              <pc:sldMasterMk cId="632110095" sldId="2147483682"/>
              <pc:sldLayoutMk cId="4205991556" sldId="2147483694"/>
              <ac:spMk id="8" creationId="{8C014499-7A01-1C4B-B8B6-23CF018A7AFA}"/>
            </ac:spMkLst>
          </pc:spChg>
          <pc:spChg chg="add del">
            <ac:chgData name="Adrien Osakwe" userId="7a3e290c-eb83-484b-8e3d-d46ef2333477" providerId="ADAL" clId="{93F5B01C-7448-4485-97BB-0EA222AE854C}" dt="2024-09-23T13:51:20.533" v="50"/>
            <ac:spMkLst>
              <pc:docMk/>
              <pc:sldMasterMk cId="632110095" sldId="2147483682"/>
              <pc:sldLayoutMk cId="4205991556" sldId="2147483694"/>
              <ac:spMk id="13" creationId="{B26714F2-9487-9A49-A920-C9C4DB6F97C5}"/>
            </ac:spMkLst>
          </pc:spChg>
          <pc:picChg chg="add del">
            <ac:chgData name="Adrien Osakwe" userId="7a3e290c-eb83-484b-8e3d-d46ef2333477" providerId="ADAL" clId="{93F5B01C-7448-4485-97BB-0EA222AE854C}" dt="2024-09-23T13:51:20.533" v="50"/>
            <ac:picMkLst>
              <pc:docMk/>
              <pc:sldMasterMk cId="632110095" sldId="2147483682"/>
              <pc:sldLayoutMk cId="4205991556" sldId="2147483694"/>
              <ac:picMk id="14" creationId="{4590415E-2F4F-B34C-975F-7509179742F1}"/>
            </ac:picMkLst>
          </pc:picChg>
        </pc:sldLayoutChg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1910449297" sldId="2147483695"/>
          </pc:sldLayoutMkLst>
          <pc:spChg chg="add del">
            <ac:chgData name="Adrien Osakwe" userId="7a3e290c-eb83-484b-8e3d-d46ef2333477" providerId="ADAL" clId="{93F5B01C-7448-4485-97BB-0EA222AE854C}" dt="2024-09-23T13:51:20.533" v="50"/>
            <ac:spMkLst>
              <pc:docMk/>
              <pc:sldMasterMk cId="632110095" sldId="2147483682"/>
              <pc:sldLayoutMk cId="1910449297" sldId="2147483695"/>
              <ac:spMk id="8" creationId="{8C014499-7A01-1C4B-B8B6-23CF018A7AFA}"/>
            </ac:spMkLst>
          </pc:spChg>
          <pc:spChg chg="add del">
            <ac:chgData name="Adrien Osakwe" userId="7a3e290c-eb83-484b-8e3d-d46ef2333477" providerId="ADAL" clId="{93F5B01C-7448-4485-97BB-0EA222AE854C}" dt="2024-09-23T13:51:20.533" v="50"/>
            <ac:spMkLst>
              <pc:docMk/>
              <pc:sldMasterMk cId="632110095" sldId="2147483682"/>
              <pc:sldLayoutMk cId="1910449297" sldId="2147483695"/>
              <ac:spMk id="13" creationId="{B26714F2-9487-9A49-A920-C9C4DB6F97C5}"/>
            </ac:spMkLst>
          </pc:spChg>
          <pc:picChg chg="add del">
            <ac:chgData name="Adrien Osakwe" userId="7a3e290c-eb83-484b-8e3d-d46ef2333477" providerId="ADAL" clId="{93F5B01C-7448-4485-97BB-0EA222AE854C}" dt="2024-09-23T13:51:20.533" v="50"/>
            <ac:picMkLst>
              <pc:docMk/>
              <pc:sldMasterMk cId="632110095" sldId="2147483682"/>
              <pc:sldLayoutMk cId="1910449297" sldId="2147483695"/>
              <ac:picMk id="14" creationId="{4590415E-2F4F-B34C-975F-7509179742F1}"/>
            </ac:picMkLst>
          </pc:picChg>
        </pc:sldLayoutChg>
      </pc:sldMasterChg>
      <pc:sldMasterChg chg="addSp modSldLayout">
        <pc:chgData name="Adrien Osakwe" userId="7a3e290c-eb83-484b-8e3d-d46ef2333477" providerId="ADAL" clId="{93F5B01C-7448-4485-97BB-0EA222AE854C}" dt="2024-09-23T13:51:29.865" v="51"/>
        <pc:sldMasterMkLst>
          <pc:docMk/>
          <pc:sldMasterMk cId="2964347157" sldId="2147483682"/>
        </pc:sldMasterMkLst>
        <pc:grpChg chg="add">
          <ac:chgData name="Adrien Osakwe" userId="7a3e290c-eb83-484b-8e3d-d46ef2333477" providerId="ADAL" clId="{93F5B01C-7448-4485-97BB-0EA222AE854C}" dt="2024-09-23T13:51:29.865" v="51"/>
          <ac:grpSpMkLst>
            <pc:docMk/>
            <pc:sldMasterMk cId="2964347157" sldId="2147483682"/>
            <ac:grpSpMk id="4" creationId="{8B5A21A9-8F71-4212-7D8C-B09D243B56F9}"/>
          </ac:grpSpMkLst>
        </pc:grpChg>
        <pc:picChg chg="add">
          <ac:chgData name="Adrien Osakwe" userId="7a3e290c-eb83-484b-8e3d-d46ef2333477" providerId="ADAL" clId="{93F5B01C-7448-4485-97BB-0EA222AE854C}" dt="2024-09-23T13:51:29.865" v="51"/>
          <ac:picMkLst>
            <pc:docMk/>
            <pc:sldMasterMk cId="2964347157" sldId="2147483682"/>
            <ac:picMk id="11" creationId="{7FC823B9-9AED-98CE-AA10-E01D3C47BC31}"/>
          </ac:picMkLst>
        </pc:picChg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3241548322" sldId="2147483683"/>
          </pc:sldLayoutMkLst>
          <pc:spChg chg="add">
            <ac:chgData name="Adrien Osakwe" userId="7a3e290c-eb83-484b-8e3d-d46ef2333477" providerId="ADAL" clId="{93F5B01C-7448-4485-97BB-0EA222AE854C}" dt="2024-09-23T13:51:29.865" v="51"/>
            <ac:spMkLst>
              <pc:docMk/>
              <pc:sldMasterMk cId="2964347157" sldId="2147483682"/>
              <pc:sldLayoutMk cId="3241548322" sldId="2147483683"/>
              <ac:spMk id="2" creationId="{9D594032-2D75-520B-ADF2-4ACC5A328B5D}"/>
            </ac:spMkLst>
          </pc:spChg>
          <pc:spChg chg="add">
            <ac:chgData name="Adrien Osakwe" userId="7a3e290c-eb83-484b-8e3d-d46ef2333477" providerId="ADAL" clId="{93F5B01C-7448-4485-97BB-0EA222AE854C}" dt="2024-09-23T13:51:29.865" v="51"/>
            <ac:spMkLst>
              <pc:docMk/>
              <pc:sldMasterMk cId="2964347157" sldId="2147483682"/>
              <pc:sldLayoutMk cId="3241548322" sldId="2147483683"/>
              <ac:spMk id="4" creationId="{DEB0E9F1-7C09-41C1-BB49-010881D78196}"/>
            </ac:spMkLst>
          </pc:spChg>
          <pc:picChg chg="add">
            <ac:chgData name="Adrien Osakwe" userId="7a3e290c-eb83-484b-8e3d-d46ef2333477" providerId="ADAL" clId="{93F5B01C-7448-4485-97BB-0EA222AE854C}" dt="2024-09-23T13:51:29.865" v="51"/>
            <ac:picMkLst>
              <pc:docMk/>
              <pc:sldMasterMk cId="2964347157" sldId="2147483682"/>
              <pc:sldLayoutMk cId="3241548322" sldId="2147483683"/>
              <ac:picMk id="5" creationId="{5F58CA5A-7BD9-ABAE-C6CE-2FF23C1B6C6C}"/>
            </ac:picMkLst>
          </pc:picChg>
        </pc:sldLayoutChg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2832340829" sldId="2147483684"/>
          </pc:sldLayoutMkLst>
          <pc:spChg chg="add">
            <ac:chgData name="Adrien Osakwe" userId="7a3e290c-eb83-484b-8e3d-d46ef2333477" providerId="ADAL" clId="{93F5B01C-7448-4485-97BB-0EA222AE854C}" dt="2024-09-23T13:51:29.865" v="51"/>
            <ac:spMkLst>
              <pc:docMk/>
              <pc:sldMasterMk cId="2964347157" sldId="2147483682"/>
              <pc:sldLayoutMk cId="2832340829" sldId="2147483684"/>
              <ac:spMk id="2" creationId="{A6E4B2AA-DD9B-E08D-8DE6-CD2EEEF9F4EE}"/>
            </ac:spMkLst>
          </pc:spChg>
          <pc:spChg chg="add">
            <ac:chgData name="Adrien Osakwe" userId="7a3e290c-eb83-484b-8e3d-d46ef2333477" providerId="ADAL" clId="{93F5B01C-7448-4485-97BB-0EA222AE854C}" dt="2024-09-23T13:51:29.865" v="51"/>
            <ac:spMkLst>
              <pc:docMk/>
              <pc:sldMasterMk cId="2964347157" sldId="2147483682"/>
              <pc:sldLayoutMk cId="2832340829" sldId="2147483684"/>
              <ac:spMk id="3" creationId="{85697800-A4A6-4817-172E-8E77477D3915}"/>
            </ac:spMkLst>
          </pc:spChg>
          <pc:picChg chg="add">
            <ac:chgData name="Adrien Osakwe" userId="7a3e290c-eb83-484b-8e3d-d46ef2333477" providerId="ADAL" clId="{93F5B01C-7448-4485-97BB-0EA222AE854C}" dt="2024-09-23T13:51:29.865" v="51"/>
            <ac:picMkLst>
              <pc:docMk/>
              <pc:sldMasterMk cId="2964347157" sldId="2147483682"/>
              <pc:sldLayoutMk cId="2832340829" sldId="2147483684"/>
              <ac:picMk id="4" creationId="{0E0265AF-BA06-1282-2426-6C52068EA59E}"/>
            </ac:picMkLst>
          </pc:picChg>
        </pc:sldLayoutChg>
      </pc:sldMaster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2T16:46:17.075" v="1701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2T12:41:27.257" v="16948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2T12:43:28.651" v="16998" actId="1076"/>
          <ac:spMkLst>
            <pc:docMk/>
            <pc:sldMk cId="2209846115" sldId="338"/>
            <ac:spMk id="18" creationId="{1613281B-8113-9487-9C79-9DF26C91CB96}"/>
          </ac:spMkLst>
        </pc:spChg>
        <pc:spChg chg="add del mod">
          <ac:chgData name="Adrien Osakwe" userId="7a3e290c-eb83-484b-8e3d-d46ef2333477" providerId="ADAL" clId="{FC38A552-1810-4A9B-8174-E44D3C19BC43}" dt="2022-06-22T12:42:46.024" v="16980" actId="1076"/>
          <ac:spMkLst>
            <pc:docMk/>
            <pc:sldMk cId="2209846115" sldId="338"/>
            <ac:spMk id="19" creationId="{F6BB5A0B-BC5C-E442-9063-B99E7446667B}"/>
          </ac:spMkLst>
        </pc:spChg>
        <pc:spChg chg="add mod">
          <ac:chgData name="Adrien Osakwe" userId="7a3e290c-eb83-484b-8e3d-d46ef2333477" providerId="ADAL" clId="{FC38A552-1810-4A9B-8174-E44D3C19BC43}" dt="2022-06-22T12:43:12.324" v="16996" actId="20577"/>
          <ac:spMkLst>
            <pc:docMk/>
            <pc:sldMk cId="2209846115" sldId="338"/>
            <ac:spMk id="28" creationId="{4784692F-2F03-22AB-E104-B49B3B9D5442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2T12:41:31.923" v="16954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2T12:43:03.316" v="16986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2T12:43:19.615" v="16997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21T15:23:12.588" v="13691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2T13:51:41.760" v="17015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  <pc:spChg chg="mod">
          <ac:chgData name="Adrien Osakwe" userId="7a3e290c-eb83-484b-8e3d-d46ef2333477" providerId="ADAL" clId="{FC38A552-1810-4A9B-8174-E44D3C19BC43}" dt="2022-06-21T15:38:40.275" v="16229" actId="27636"/>
          <ac:spMkLst>
            <pc:docMk/>
            <pc:sldMk cId="3789468848" sldId="370"/>
            <ac:spMk id="2" creationId="{2F45C8F9-A881-954E-5445-830AACF1BD97}"/>
          </ac:spMkLst>
        </pc:spChg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  <pc:spChg chg="mod">
          <ac:chgData name="Adrien Osakwe" userId="7a3e290c-eb83-484b-8e3d-d46ef2333477" providerId="ADAL" clId="{FC38A552-1810-4A9B-8174-E44D3C19BC43}" dt="2022-06-22T13:29:00.907" v="17001" actId="313"/>
          <ac:spMkLst>
            <pc:docMk/>
            <pc:sldMk cId="678388880" sldId="371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  <pc:spChg chg="mod">
          <ac:chgData name="Adrien Osakwe" userId="7a3e290c-eb83-484b-8e3d-d46ef2333477" providerId="ADAL" clId="{FC38A552-1810-4A9B-8174-E44D3C19BC43}" dt="2022-06-21T15:20:54.951" v="13454" actId="20577"/>
          <ac:spMkLst>
            <pc:docMk/>
            <pc:sldMk cId="907190213" sldId="372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  <pc:spChg chg="mod">
          <ac:chgData name="Adrien Osakwe" userId="7a3e290c-eb83-484b-8e3d-d46ef2333477" providerId="ADAL" clId="{FC38A552-1810-4A9B-8174-E44D3C19BC43}" dt="2022-06-21T15:23:09.101" v="13690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  <pc:spChg chg="mod">
          <ac:chgData name="Adrien Osakwe" userId="7a3e290c-eb83-484b-8e3d-d46ef2333477" providerId="ADAL" clId="{FC38A552-1810-4A9B-8174-E44D3C19BC43}" dt="2022-06-21T15:25:57.646" v="13957" actId="20577"/>
          <ac:spMkLst>
            <pc:docMk/>
            <pc:sldMk cId="2674360721" sldId="37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  <pc:spChg chg="mod">
          <ac:chgData name="Adrien Osakwe" userId="7a3e290c-eb83-484b-8e3d-d46ef2333477" providerId="ADAL" clId="{FC38A552-1810-4A9B-8174-E44D3C19BC43}" dt="2022-06-21T15:27:34.037" v="14270" actId="20577"/>
          <ac:spMkLst>
            <pc:docMk/>
            <pc:sldMk cId="1311449531" sldId="37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  <pc:spChg chg="mod">
          <ac:chgData name="Adrien Osakwe" userId="7a3e290c-eb83-484b-8e3d-d46ef2333477" providerId="ADAL" clId="{FC38A552-1810-4A9B-8174-E44D3C19BC43}" dt="2022-06-21T15:29:31.742" v="14733" actId="27636"/>
          <ac:spMkLst>
            <pc:docMk/>
            <pc:sldMk cId="1616421621" sldId="37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  <pc:spChg chg="mod">
          <ac:chgData name="Adrien Osakwe" userId="7a3e290c-eb83-484b-8e3d-d46ef2333477" providerId="ADAL" clId="{FC38A552-1810-4A9B-8174-E44D3C19BC43}" dt="2022-06-21T15:31:19.051" v="15035" actId="20577"/>
          <ac:spMkLst>
            <pc:docMk/>
            <pc:sldMk cId="1796213204" sldId="377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  <pc:spChg chg="mod">
          <ac:chgData name="Adrien Osakwe" userId="7a3e290c-eb83-484b-8e3d-d46ef2333477" providerId="ADAL" clId="{FC38A552-1810-4A9B-8174-E44D3C19BC43}" dt="2022-06-21T15:32:33.820" v="15283" actId="20577"/>
          <ac:spMkLst>
            <pc:docMk/>
            <pc:sldMk cId="3513683659" sldId="378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  <pc:spChg chg="mod">
          <ac:chgData name="Adrien Osakwe" userId="7a3e290c-eb83-484b-8e3d-d46ef2333477" providerId="ADAL" clId="{FC38A552-1810-4A9B-8174-E44D3C19BC43}" dt="2022-06-21T15:35:49.366" v="15783" actId="20577"/>
          <ac:spMkLst>
            <pc:docMk/>
            <pc:sldMk cId="580897146" sldId="379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  <pc:spChg chg="mod">
          <ac:chgData name="Adrien Osakwe" userId="7a3e290c-eb83-484b-8e3d-d46ef2333477" providerId="ADAL" clId="{FC38A552-1810-4A9B-8174-E44D3C19BC43}" dt="2022-06-21T15:38:31.868" v="16227" actId="27636"/>
          <ac:spMkLst>
            <pc:docMk/>
            <pc:sldMk cId="1411733175" sldId="38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  <pc:spChg chg="mod">
          <ac:chgData name="Adrien Osakwe" userId="7a3e290c-eb83-484b-8e3d-d46ef2333477" providerId="ADAL" clId="{FC38A552-1810-4A9B-8174-E44D3C19BC43}" dt="2022-06-21T15:52:28.760" v="16919" actId="27636"/>
          <ac:spMkLst>
            <pc:docMk/>
            <pc:sldMk cId="1245366370" sldId="381"/>
            <ac:spMk id="2" creationId="{43252691-AD7E-B9B9-8DF3-DB5BADA01947}"/>
          </ac:spMkLst>
        </pc:spChg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  <pc:spChg chg="mod">
          <ac:chgData name="Adrien Osakwe" userId="7a3e290c-eb83-484b-8e3d-d46ef2333477" providerId="ADAL" clId="{FC38A552-1810-4A9B-8174-E44D3C19BC43}" dt="2022-06-21T15:39:44.051" v="16278" actId="5793"/>
          <ac:spMkLst>
            <pc:docMk/>
            <pc:sldMk cId="2205532728" sldId="381"/>
            <ac:spMk id="2" creationId="{742D3A5F-27B3-1727-5CDD-3528A036DED1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in future share zip files for projects to reduce fork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6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2DA16F4-6CCC-1546-65D6-B45AF76564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B0C23C8-B348-83EA-328B-CF8BB10673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7419976" y="650375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6D30A502-A51C-A559-AED1-FA66999E85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sakwe/MiCM_IntroToGitHu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Workshop Lead: Adrien Osakwe</a:t>
            </a:r>
          </a:p>
          <a:p>
            <a:pPr marL="0" indent="0">
              <a:buNone/>
            </a:pPr>
            <a:r>
              <a:rPr lang="en-CA" dirty="0"/>
              <a:t>September  25</a:t>
            </a:r>
            <a:r>
              <a:rPr lang="en-CA" baseline="30000" dirty="0"/>
              <a:t>th</a:t>
            </a:r>
            <a:r>
              <a:rPr lang="en-CA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The repository keeps track of changes by storing each version of a file/project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0510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48239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2748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47549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566234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Contact: </a:t>
            </a:r>
            <a:r>
              <a:rPr lang="en-CA" sz="1800" dirty="0">
                <a:hlinkClick r:id="rId5"/>
              </a:rPr>
              <a:t>workshop-micm@mcgill.ca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commit history to revert to the previous commit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Extra: Try using the reset feature – when would this be helpful?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007E1-4044-F195-AB0D-B2AEA2E2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4" y="1174664"/>
            <a:ext cx="7667236" cy="41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Group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3644138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288832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28883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3644138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322199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288831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288831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098392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sz="2800" b="1" dirty="0"/>
              <a:t>https://github.com/aosakwe/GitHub_Practice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EC10-D8DD-2C88-B605-A4ADBBF8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070E-A51D-C772-26E0-E592BBE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196308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Split into teams based on preferred language (R, Python, other, none)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Activities (Data Analysis // Database curation) store in ‘Team Project’ folder for this workshop’s repo.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>
                <a:hlinkClick r:id="rId3"/>
              </a:rPr>
              <a:t>https://github.com/aosakwe/MiCM_IntroToGitHub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Task – as a team. Using the base files in the repo, create a fork and collaborate to extend it using pull requests.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/>
              <a:t>Ideas: Function to filter specific columns, plot specific columns etc.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5"/>
            <a:ext cx="7499277" cy="47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49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142114" y="4324112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3755128" y="3954652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with a few squares&#10;&#10;Description automatically generated">
            <a:extLst>
              <a:ext uri="{FF2B5EF4-FFF2-40B4-BE49-F238E27FC236}">
                <a16:creationId xmlns:a16="http://schemas.microsoft.com/office/drawing/2014/main" id="{FFDE57DC-A2F8-497B-B09E-BBD0B86EA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53" y="2629596"/>
            <a:ext cx="2282458" cy="22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 Workshop PPT Slides Template [Fall 2024]</Template>
  <TotalTime>11434</TotalTime>
  <Words>3492</Words>
  <Application>Microsoft Office PowerPoint</Application>
  <PresentationFormat>On-screen Show (4:3)</PresentationFormat>
  <Paragraphs>669</Paragraphs>
  <Slides>83</Slides>
  <Notes>23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Group Activity</vt:lpstr>
      <vt:lpstr>PowerPoint Presentation</vt:lpstr>
      <vt:lpstr>Part VI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Part VII  –  Conclusion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2024-09-23T17:35:06Z</dcterms:modified>
</cp:coreProperties>
</file>