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sldIdLst>
    <p:sldId id="316" r:id="rId2"/>
    <p:sldId id="262" r:id="rId3"/>
    <p:sldId id="317" r:id="rId4"/>
    <p:sldId id="318" r:id="rId5"/>
    <p:sldId id="332" r:id="rId6"/>
    <p:sldId id="319" r:id="rId7"/>
    <p:sldId id="320" r:id="rId8"/>
    <p:sldId id="277" r:id="rId9"/>
    <p:sldId id="327" r:id="rId10"/>
    <p:sldId id="321" r:id="rId11"/>
    <p:sldId id="339" r:id="rId12"/>
    <p:sldId id="322" r:id="rId13"/>
    <p:sldId id="341" r:id="rId14"/>
    <p:sldId id="333" r:id="rId15"/>
    <p:sldId id="334" r:id="rId16"/>
    <p:sldId id="323" r:id="rId17"/>
    <p:sldId id="325" r:id="rId18"/>
    <p:sldId id="335" r:id="rId19"/>
    <p:sldId id="336" r:id="rId20"/>
    <p:sldId id="337" r:id="rId21"/>
    <p:sldId id="338" r:id="rId22"/>
    <p:sldId id="324" r:id="rId23"/>
    <p:sldId id="328" r:id="rId24"/>
    <p:sldId id="340" r:id="rId25"/>
    <p:sldId id="326" r:id="rId26"/>
    <p:sldId id="329" r:id="rId27"/>
    <p:sldId id="330" r:id="rId28"/>
    <p:sldId id="331" r:id="rId29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38A552-1810-4A9B-8174-E44D3C19BC43}" v="32" dt="2022-06-06T15:28:12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/>
    <p:restoredTop sz="89076" autoAdjust="0"/>
  </p:normalViewPr>
  <p:slideViewPr>
    <p:cSldViewPr snapToGrid="0" snapToObjects="1">
      <p:cViewPr varScale="1">
        <p:scale>
          <a:sx n="57" d="100"/>
          <a:sy n="57" d="100"/>
        </p:scale>
        <p:origin x="152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  <pc:spChg chg="add del mod">
          <ac:chgData name="Larisa Morales Soto" userId="ae55080d-17f4-48de-9309-0024c0e8fdbf" providerId="ADAL" clId="{794C632D-D3BD-C142-B93F-C90E6BDD7C20}" dt="2022-05-26T18:31:59.051" v="8" actId="767"/>
          <ac:spMkLst>
            <pc:docMk/>
            <pc:sldMk cId="2115249166" sldId="263"/>
            <ac:spMk id="2" creationId="{22288B44-5199-ACAD-F557-A7D1C246463C}"/>
          </ac:spMkLst>
        </pc:spChg>
        <pc:spChg chg="add del mod">
          <ac:chgData name="Larisa Morales Soto" userId="ae55080d-17f4-48de-9309-0024c0e8fdbf" providerId="ADAL" clId="{794C632D-D3BD-C142-B93F-C90E6BDD7C20}" dt="2022-05-26T18:32:06.214" v="16" actId="478"/>
          <ac:spMkLst>
            <pc:docMk/>
            <pc:sldMk cId="2115249166" sldId="263"/>
            <ac:spMk id="3" creationId="{8DFE63AA-F4F7-2F00-6D65-831009C86EDD}"/>
          </ac:spMkLst>
        </pc:spChg>
        <pc:spChg chg="del">
          <ac:chgData name="Larisa Morales Soto" userId="ae55080d-17f4-48de-9309-0024c0e8fdbf" providerId="ADAL" clId="{794C632D-D3BD-C142-B93F-C90E6BDD7C20}" dt="2022-05-26T18:29:50.799" v="0" actId="478"/>
          <ac:spMkLst>
            <pc:docMk/>
            <pc:sldMk cId="2115249166" sldId="263"/>
            <ac:spMk id="5" creationId="{7E16434B-4906-8948-8373-2647D7B3A75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4" creationId="{A981591F-89B2-9E4F-A0A0-9815AD821B16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2389275097" sldId="316"/>
            <ac:spMk id="4" creationId="{A45C165F-BC2D-0A42-B582-A27AE4DBB9C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2" creationId="{57999070-108E-C245-97F4-DBF8FE0A3A1B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3" creationId="{4B5ADFF6-C739-BC4D-8406-2A385F59F448}"/>
          </ac:spMkLst>
        </pc:spChg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5" creationId="{7CD4AE55-E3E4-8E48-A531-035261AD147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6" creationId="{5753BF61-1322-C642-81B1-2BEA6A9D7516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7" creationId="{505D8262-7348-B74A-B1E5-C429BF3920A3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8" creationId="{7AE6F6EB-C764-0142-9907-8F053728961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9" creationId="{894EFFE0-7781-6F4A-8329-190CB533253E}"/>
          </ac:spMkLst>
        </pc:spChg>
        <pc:grpChg chg="mod">
          <ac:chgData name="Larisa Morales Soto" userId="ae55080d-17f4-48de-9309-0024c0e8fdbf" providerId="ADAL" clId="{794C632D-D3BD-C142-B93F-C90E6BDD7C20}" dt="2022-05-26T18:32:00.009" v="14"/>
          <ac:grpSpMkLst>
            <pc:docMk/>
            <pc:sldMasterMk cId="1449374226" sldId="2147483660"/>
            <ac:grpSpMk id="14" creationId="{8ADF8589-063A-1546-8085-07B315CCB283}"/>
          </ac:grpSpMkLst>
        </pc:grpChg>
        <pc:picChg chg="mod">
          <ac:chgData name="Larisa Morales Soto" userId="ae55080d-17f4-48de-9309-0024c0e8fdbf" providerId="ADAL" clId="{794C632D-D3BD-C142-B93F-C90E6BDD7C20}" dt="2022-05-26T18:32:00.009" v="14"/>
          <ac:picMkLst>
            <pc:docMk/>
            <pc:sldMasterMk cId="1449374226" sldId="2147483660"/>
            <ac:picMk id="21" creationId="{BBA76F50-A55F-9245-A363-154E7DFB1C4B}"/>
          </ac:picMkLst>
        </pc:pic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64083727" sldId="214748366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64083727" sldId="2147483661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64083727" sldId="2147483661"/>
              <ac:picMk id="18" creationId="{E31CC8AE-4D70-174F-9C92-FBBC12BFB767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350706779" sldId="214748367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350706779" sldId="2147483671"/>
              <ac:picMk id="14" creationId="{4590415E-2F4F-B34C-975F-7509179742F1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8" creationId="{DB912AF2-0673-0596-1208-B365DCCE17F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9" creationId="{A8AA60C7-0E5D-42BA-EB42-5D2352953C6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0" creationId="{5C7FF937-8CC5-F376-19A4-20F2E147335B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1" creationId="{7BB1F0F9-CFBF-9E3F-DB9C-D01BE1FD0E81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2" creationId="{DE47DC07-C683-BCB1-4199-379F728367F4}"/>
          </ac:spMkLst>
        </pc:spChg>
        <pc:grpChg chg="add mod">
          <ac:chgData name="Larisa Morales Soto" userId="ae55080d-17f4-48de-9309-0024c0e8fdbf" providerId="ADAL" clId="{794C632D-D3BD-C142-B93F-C90E6BDD7C20}" dt="2022-05-26T18:31:59.724" v="12"/>
          <ac:grpSpMkLst>
            <pc:docMk/>
            <pc:sldMasterMk cId="2429453867" sldId="2147483672"/>
            <ac:grpSpMk id="7" creationId="{F42E90F4-00CA-97FE-615D-CF9C1A34A9B7}"/>
          </ac:grpSpMkLst>
        </pc:grpChg>
        <pc:picChg chg="add mod">
          <ac:chgData name="Larisa Morales Soto" userId="ae55080d-17f4-48de-9309-0024c0e8fdbf" providerId="ADAL" clId="{794C632D-D3BD-C142-B93F-C90E6BDD7C20}" dt="2022-05-26T18:31:59.724" v="12"/>
          <ac:picMkLst>
            <pc:docMk/>
            <pc:sldMasterMk cId="2429453867" sldId="2147483672"/>
            <ac:picMk id="13" creationId="{7C410651-A2AD-E34F-87B8-F20908A529BC}"/>
          </ac:picMkLst>
        </pc:pic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329746215" sldId="2147483684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2429453867" sldId="2147483672"/>
              <pc:sldLayoutMk cId="3920586521" sldId="2147483685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8" creationId="{EEDA110D-F236-2D9A-DB2D-69426FA143C6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9" creationId="{417F0C1D-401B-0463-3BB2-192F8AED6495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0" creationId="{7D400CAE-BEEA-61B1-3F04-CA3DD753AF08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1" creationId="{46B5BCCF-65E3-CF25-12E0-DF3CDB89071D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2" creationId="{B1D07A7C-76DB-D7DF-592C-D9456A6953A2}"/>
          </ac:spMkLst>
        </pc:spChg>
        <pc:grpChg chg="add mod">
          <ac:chgData name="Larisa Morales Soto" userId="ae55080d-17f4-48de-9309-0024c0e8fdbf" providerId="ADAL" clId="{794C632D-D3BD-C142-B93F-C90E6BDD7C20}" dt="2022-05-26T18:31:59.450" v="10"/>
          <ac:grpSpMkLst>
            <pc:docMk/>
            <pc:sldMasterMk cId="1084967830" sldId="2147483686"/>
            <ac:grpSpMk id="7" creationId="{3D1074BC-CE30-5E1C-7438-C7C0DE1494D5}"/>
          </ac:grpSpMkLst>
        </pc:grpChg>
        <pc:picChg chg="add mod">
          <ac:chgData name="Larisa Morales Soto" userId="ae55080d-17f4-48de-9309-0024c0e8fdbf" providerId="ADAL" clId="{794C632D-D3BD-C142-B93F-C90E6BDD7C20}" dt="2022-05-26T18:31:59.450" v="10"/>
          <ac:picMkLst>
            <pc:docMk/>
            <pc:sldMasterMk cId="1084967830" sldId="2147483686"/>
            <ac:picMk id="13" creationId="{F50F5E61-B62C-7EFA-874E-FC135B9E645B}"/>
          </ac:picMkLst>
        </pc:pic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507166476" sldId="2147483698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084967830" sldId="2147483686"/>
              <pc:sldLayoutMk cId="3633522739" sldId="2147483699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8" creationId="{901DDAB4-04BF-56DB-622A-6A2F5C26E0C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9" creationId="{0E2101D6-DA90-2153-4CA4-4CE80EEC83F5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0" creationId="{E562D0D4-F90B-A7E8-7ECD-304518DEF782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1" creationId="{D4F8B1DA-5464-A902-61CE-AA6CB59FC381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2" creationId="{FB1E554A-920C-477B-1C55-7066FB3465F1}"/>
          </ac:spMkLst>
        </pc:spChg>
        <pc:grpChg chg="add mod">
          <ac:chgData name="Larisa Morales Soto" userId="ae55080d-17f4-48de-9309-0024c0e8fdbf" providerId="ADAL" clId="{794C632D-D3BD-C142-B93F-C90E6BDD7C20}" dt="2022-05-26T18:31:59.197" v="9"/>
          <ac:grpSpMkLst>
            <pc:docMk/>
            <pc:sldMasterMk cId="758119265" sldId="2147483700"/>
            <ac:grpSpMk id="7" creationId="{0E985378-9305-D7FE-7C28-04C32EA1E03D}"/>
          </ac:grpSpMkLst>
        </pc:grpChg>
        <pc:picChg chg="add mod">
          <ac:chgData name="Larisa Morales Soto" userId="ae55080d-17f4-48de-9309-0024c0e8fdbf" providerId="ADAL" clId="{794C632D-D3BD-C142-B93F-C90E6BDD7C20}" dt="2022-05-26T18:31:59.197" v="9"/>
          <ac:picMkLst>
            <pc:docMk/>
            <pc:sldMasterMk cId="758119265" sldId="2147483700"/>
            <ac:picMk id="13" creationId="{838A5A2E-9CEA-7CC0-1BC3-5820BE57DAB6}"/>
          </ac:picMkLst>
        </pc:pic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1926200463" sldId="2147483712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8" creationId="{E31CC8AE-4D70-174F-9C92-FBBC12BFB767}"/>
            </ac:picMkLst>
          </pc:picChg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  <pc:grpChg chg="add">
          <ac:chgData name="Larisa Morales Soto" userId="ae55080d-17f4-48de-9309-0024c0e8fdbf" providerId="ADAL" clId="{794C632D-D3BD-C142-B93F-C90E6BDD7C20}" dt="2022-05-26T18:31:52.959" v="6"/>
          <ac:grpSpMkLst>
            <pc:docMk/>
            <pc:sldMasterMk cId="142938108" sldId="2147483714"/>
            <ac:grpSpMk id="7" creationId="{D3CCF974-0776-0459-C053-098A5F1C9295}"/>
          </ac:grpSpMkLst>
        </pc:grpChg>
        <pc:picChg chg="add">
          <ac:chgData name="Larisa Morales Soto" userId="ae55080d-17f4-48de-9309-0024c0e8fdbf" providerId="ADAL" clId="{794C632D-D3BD-C142-B93F-C90E6BDD7C20}" dt="2022-05-26T18:31:52.959" v="6"/>
          <ac:picMkLst>
            <pc:docMk/>
            <pc:sldMasterMk cId="142938108" sldId="2147483714"/>
            <ac:picMk id="13" creationId="{B9CDF1AC-2032-54AA-20A3-E196CBE43A38}"/>
          </ac:picMkLst>
        </pc:picChg>
      </pc:sldMasterChg>
    </pc:docChg>
  </pc:docChgLst>
  <pc:docChgLst>
    <pc:chgData name="Adrien Osakwe" userId="7a3e290c-eb83-484b-8e3d-d46ef2333477" providerId="ADAL" clId="{FC38A552-1810-4A9B-8174-E44D3C19BC43}"/>
    <pc:docChg chg="undo custSel addSld delSld modSld sldOrd modMainMaster">
      <pc:chgData name="Adrien Osakwe" userId="7a3e290c-eb83-484b-8e3d-d46ef2333477" providerId="ADAL" clId="{FC38A552-1810-4A9B-8174-E44D3C19BC43}" dt="2022-06-06T15:28:33.489" v="3741" actId="20577"/>
      <pc:docMkLst>
        <pc:docMk/>
      </pc:docMkLst>
      <pc:sldChg chg="ord">
        <pc:chgData name="Adrien Osakwe" userId="7a3e290c-eb83-484b-8e3d-d46ef2333477" providerId="ADAL" clId="{FC38A552-1810-4A9B-8174-E44D3C19BC43}" dt="2022-06-01T12:51:48.959" v="70"/>
        <pc:sldMkLst>
          <pc:docMk/>
          <pc:sldMk cId="3133242724" sldId="262"/>
        </pc:sldMkLst>
      </pc:sldChg>
      <pc:sldChg chg="del">
        <pc:chgData name="Adrien Osakwe" userId="7a3e290c-eb83-484b-8e3d-d46ef2333477" providerId="ADAL" clId="{FC38A552-1810-4A9B-8174-E44D3C19BC43}" dt="2022-06-01T18:19:11.785" v="889" actId="47"/>
        <pc:sldMkLst>
          <pc:docMk/>
          <pc:sldMk cId="2115249166" sldId="263"/>
        </pc:sldMkLst>
      </pc:sldChg>
      <pc:sldChg chg="modSp mod">
        <pc:chgData name="Adrien Osakwe" userId="7a3e290c-eb83-484b-8e3d-d46ef2333477" providerId="ADAL" clId="{FC38A552-1810-4A9B-8174-E44D3C19BC43}" dt="2022-06-01T18:33:02.128" v="1284" actId="20577"/>
        <pc:sldMkLst>
          <pc:docMk/>
          <pc:sldMk cId="3891667287" sldId="277"/>
        </pc:sldMkLst>
        <pc:spChg chg="mod">
          <ac:chgData name="Adrien Osakwe" userId="7a3e290c-eb83-484b-8e3d-d46ef2333477" providerId="ADAL" clId="{FC38A552-1810-4A9B-8174-E44D3C19BC43}" dt="2022-06-01T14:59:10.438" v="605" actId="20577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Adrien Osakwe" userId="7a3e290c-eb83-484b-8e3d-d46ef2333477" providerId="ADAL" clId="{FC38A552-1810-4A9B-8174-E44D3C19BC43}" dt="2022-06-01T18:32:50.366" v="1242" actId="5793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Adrien Osakwe" userId="7a3e290c-eb83-484b-8e3d-d46ef2333477" providerId="ADAL" clId="{FC38A552-1810-4A9B-8174-E44D3C19BC43}" dt="2022-06-01T18:33:02.128" v="1284" actId="20577"/>
          <ac:spMkLst>
            <pc:docMk/>
            <pc:sldMk cId="3891667287" sldId="277"/>
            <ac:spMk id="4" creationId="{A981591F-89B2-9E4F-A0A0-9815AD821B16}"/>
          </ac:spMkLst>
        </pc:spChg>
      </pc:sldChg>
      <pc:sldChg chg="addSp modSp mod ord">
        <pc:chgData name="Adrien Osakwe" userId="7a3e290c-eb83-484b-8e3d-d46ef2333477" providerId="ADAL" clId="{FC38A552-1810-4A9B-8174-E44D3C19BC43}" dt="2022-06-01T12:54:24.045" v="83"/>
        <pc:sldMkLst>
          <pc:docMk/>
          <pc:sldMk cId="2389275097" sldId="316"/>
        </pc:sldMkLst>
        <pc:spChg chg="add mod">
          <ac:chgData name="Adrien Osakwe" userId="7a3e290c-eb83-484b-8e3d-d46ef2333477" providerId="ADAL" clId="{FC38A552-1810-4A9B-8174-E44D3C19BC43}" dt="2022-06-01T12:54:21.991" v="81"/>
          <ac:spMkLst>
            <pc:docMk/>
            <pc:sldMk cId="2389275097" sldId="316"/>
            <ac:spMk id="3" creationId="{E7537085-13D1-FBF7-FC22-14EA9C5F5578}"/>
          </ac:spMkLst>
        </pc:spChg>
        <pc:spChg chg="mod">
          <ac:chgData name="Adrien Osakwe" userId="7a3e290c-eb83-484b-8e3d-d46ef2333477" providerId="ADAL" clId="{FC38A552-1810-4A9B-8174-E44D3C19BC43}" dt="2022-06-01T12:54:16.825" v="79"/>
          <ac:spMkLst>
            <pc:docMk/>
            <pc:sldMk cId="2389275097" sldId="316"/>
            <ac:spMk id="4" creationId="{A45C165F-BC2D-0A42-B582-A27AE4DBB9CF}"/>
          </ac:spMkLst>
        </pc:spChg>
      </pc:sldChg>
      <pc:sldChg chg="modSp new mod">
        <pc:chgData name="Adrien Osakwe" userId="7a3e290c-eb83-484b-8e3d-d46ef2333477" providerId="ADAL" clId="{FC38A552-1810-4A9B-8174-E44D3C19BC43}" dt="2022-06-06T15:12:21.903" v="3645" actId="20577"/>
        <pc:sldMkLst>
          <pc:docMk/>
          <pc:sldMk cId="1592450976" sldId="317"/>
        </pc:sldMkLst>
        <pc:spChg chg="mod">
          <ac:chgData name="Adrien Osakwe" userId="7a3e290c-eb83-484b-8e3d-d46ef2333477" providerId="ADAL" clId="{FC38A552-1810-4A9B-8174-E44D3C19BC43}" dt="2022-06-06T15:12:21.903" v="3645" actId="20577"/>
          <ac:spMkLst>
            <pc:docMk/>
            <pc:sldMk cId="1592450976" sldId="317"/>
            <ac:spMk id="2" creationId="{17E543B8-96E5-F2A9-6F87-38F12D86B60B}"/>
          </ac:spMkLst>
        </pc:spChg>
      </pc:sldChg>
      <pc:sldChg chg="new del">
        <pc:chgData name="Adrien Osakwe" userId="7a3e290c-eb83-484b-8e3d-d46ef2333477" providerId="ADAL" clId="{FC38A552-1810-4A9B-8174-E44D3C19BC43}" dt="2022-06-01T12:54:51.275" v="86" actId="680"/>
        <pc:sldMkLst>
          <pc:docMk/>
          <pc:sldMk cId="2603730750" sldId="317"/>
        </pc:sldMkLst>
      </pc:sldChg>
      <pc:sldChg chg="addSp delSp modSp del mod ord">
        <pc:chgData name="Adrien Osakwe" userId="7a3e290c-eb83-484b-8e3d-d46ef2333477" providerId="ADAL" clId="{FC38A552-1810-4A9B-8174-E44D3C19BC43}" dt="2022-06-01T12:54:25.175" v="84" actId="47"/>
        <pc:sldMkLst>
          <pc:docMk/>
          <pc:sldMk cId="3390364454" sldId="317"/>
        </pc:sldMkLst>
        <pc:spChg chg="mod">
          <ac:chgData name="Adrien Osakwe" userId="7a3e290c-eb83-484b-8e3d-d46ef2333477" providerId="ADAL" clId="{FC38A552-1810-4A9B-8174-E44D3C19BC43}" dt="2022-06-01T12:54:15.199" v="78" actId="21"/>
          <ac:spMkLst>
            <pc:docMk/>
            <pc:sldMk cId="3390364454" sldId="317"/>
            <ac:spMk id="2" creationId="{57999070-108E-C245-97F4-DBF8FE0A3A1B}"/>
          </ac:spMkLst>
        </pc:spChg>
        <pc:spChg chg="del mod">
          <ac:chgData name="Adrien Osakwe" userId="7a3e290c-eb83-484b-8e3d-d46ef2333477" providerId="ADAL" clId="{FC38A552-1810-4A9B-8174-E44D3C19BC43}" dt="2022-06-01T12:54:20.576" v="80" actId="21"/>
          <ac:spMkLst>
            <pc:docMk/>
            <pc:sldMk cId="3390364454" sldId="317"/>
            <ac:spMk id="3" creationId="{4B5ADFF6-C739-BC4D-8406-2A385F59F448}"/>
          </ac:spMkLst>
        </pc:spChg>
        <pc:spChg chg="add mod">
          <ac:chgData name="Adrien Osakwe" userId="7a3e290c-eb83-484b-8e3d-d46ef2333477" providerId="ADAL" clId="{FC38A552-1810-4A9B-8174-E44D3C19BC43}" dt="2022-06-01T12:54:20.576" v="80" actId="21"/>
          <ac:spMkLst>
            <pc:docMk/>
            <pc:sldMk cId="3390364454" sldId="317"/>
            <ac:spMk id="5" creationId="{A6A1D63D-6400-6A6E-388E-B2E21C423191}"/>
          </ac:spMkLst>
        </pc:spChg>
      </pc:sldChg>
      <pc:sldChg chg="new del">
        <pc:chgData name="Adrien Osakwe" userId="7a3e290c-eb83-484b-8e3d-d46ef2333477" providerId="ADAL" clId="{FC38A552-1810-4A9B-8174-E44D3C19BC43}" dt="2022-06-01T12:53:39.144" v="73" actId="47"/>
        <pc:sldMkLst>
          <pc:docMk/>
          <pc:sldMk cId="1077702044" sldId="318"/>
        </pc:sldMkLst>
      </pc:sldChg>
      <pc:sldChg chg="new del">
        <pc:chgData name="Adrien Osakwe" userId="7a3e290c-eb83-484b-8e3d-d46ef2333477" providerId="ADAL" clId="{FC38A552-1810-4A9B-8174-E44D3C19BC43}" dt="2022-06-01T12:53:45.124" v="75" actId="47"/>
        <pc:sldMkLst>
          <pc:docMk/>
          <pc:sldMk cId="2567302733" sldId="318"/>
        </pc:sldMkLst>
      </pc:sldChg>
      <pc:sldChg chg="modSp new mod">
        <pc:chgData name="Adrien Osakwe" userId="7a3e290c-eb83-484b-8e3d-d46ef2333477" providerId="ADAL" clId="{FC38A552-1810-4A9B-8174-E44D3C19BC43}" dt="2022-06-06T15:12:33.963" v="3658" actId="20577"/>
        <pc:sldMkLst>
          <pc:docMk/>
          <pc:sldMk cId="4043592756" sldId="318"/>
        </pc:sldMkLst>
        <pc:spChg chg="mod">
          <ac:chgData name="Adrien Osakwe" userId="7a3e290c-eb83-484b-8e3d-d46ef2333477" providerId="ADAL" clId="{FC38A552-1810-4A9B-8174-E44D3C19BC43}" dt="2022-06-06T15:12:33.963" v="3658" actId="20577"/>
          <ac:spMkLst>
            <pc:docMk/>
            <pc:sldMk cId="4043592756" sldId="318"/>
            <ac:spMk id="2" creationId="{FC7A004E-DF48-DFF4-8D27-CC4C90721AC0}"/>
          </ac:spMkLst>
        </pc:spChg>
      </pc:sldChg>
      <pc:sldChg chg="addSp delSp modSp new mod modNotesTx">
        <pc:chgData name="Adrien Osakwe" userId="7a3e290c-eb83-484b-8e3d-d46ef2333477" providerId="ADAL" clId="{FC38A552-1810-4A9B-8174-E44D3C19BC43}" dt="2022-06-06T15:17:07.461" v="3713" actId="1076"/>
        <pc:sldMkLst>
          <pc:docMk/>
          <pc:sldMk cId="116534369" sldId="319"/>
        </pc:sldMkLst>
        <pc:spChg chg="mod">
          <ac:chgData name="Adrien Osakwe" userId="7a3e290c-eb83-484b-8e3d-d46ef2333477" providerId="ADAL" clId="{FC38A552-1810-4A9B-8174-E44D3C19BC43}" dt="2022-06-01T18:32:09.463" v="1123" actId="20577"/>
          <ac:spMkLst>
            <pc:docMk/>
            <pc:sldMk cId="116534369" sldId="319"/>
            <ac:spMk id="2" creationId="{FA28E789-0CD4-A736-2344-766F87DCC678}"/>
          </ac:spMkLst>
        </pc:spChg>
        <pc:spChg chg="add mod">
          <ac:chgData name="Adrien Osakwe" userId="7a3e290c-eb83-484b-8e3d-d46ef2333477" providerId="ADAL" clId="{FC38A552-1810-4A9B-8174-E44D3C19BC43}" dt="2022-06-06T15:16:50.109" v="3709" actId="14100"/>
          <ac:spMkLst>
            <pc:docMk/>
            <pc:sldMk cId="116534369" sldId="319"/>
            <ac:spMk id="4" creationId="{D249ACC2-CA9B-EA03-F92E-78E1D9B6E3DC}"/>
          </ac:spMkLst>
        </pc:spChg>
        <pc:picChg chg="add mod modCrop">
          <ac:chgData name="Adrien Osakwe" userId="7a3e290c-eb83-484b-8e3d-d46ef2333477" providerId="ADAL" clId="{FC38A552-1810-4A9B-8174-E44D3C19BC43}" dt="2022-06-06T15:17:07.461" v="3713" actId="1076"/>
          <ac:picMkLst>
            <pc:docMk/>
            <pc:sldMk cId="116534369" sldId="319"/>
            <ac:picMk id="3" creationId="{94497FBE-398F-F450-55A5-0169B83FAC55}"/>
          </ac:picMkLst>
        </pc:picChg>
        <pc:picChg chg="add del mod">
          <ac:chgData name="Adrien Osakwe" userId="7a3e290c-eb83-484b-8e3d-d46ef2333477" providerId="ADAL" clId="{FC38A552-1810-4A9B-8174-E44D3C19BC43}" dt="2022-06-03T20:03:38.442" v="3086" actId="21"/>
          <ac:picMkLst>
            <pc:docMk/>
            <pc:sldMk cId="116534369" sldId="319"/>
            <ac:picMk id="3" creationId="{CFE7429E-D8FE-94C9-7214-25CAF3BC98FE}"/>
          </ac:picMkLst>
        </pc:picChg>
      </pc:sldChg>
      <pc:sldChg chg="modSp new mod ord">
        <pc:chgData name="Adrien Osakwe" userId="7a3e290c-eb83-484b-8e3d-d46ef2333477" providerId="ADAL" clId="{FC38A552-1810-4A9B-8174-E44D3C19BC43}" dt="2022-06-01T18:32:34.802" v="1176" actId="20577"/>
        <pc:sldMkLst>
          <pc:docMk/>
          <pc:sldMk cId="511111868" sldId="320"/>
        </pc:sldMkLst>
        <pc:spChg chg="mod">
          <ac:chgData name="Adrien Osakwe" userId="7a3e290c-eb83-484b-8e3d-d46ef2333477" providerId="ADAL" clId="{FC38A552-1810-4A9B-8174-E44D3C19BC43}" dt="2022-06-01T18:32:34.802" v="1176" actId="20577"/>
          <ac:spMkLst>
            <pc:docMk/>
            <pc:sldMk cId="511111868" sldId="320"/>
            <ac:spMk id="2" creationId="{100FAA95-56E1-2195-5855-46B50DD5E678}"/>
          </ac:spMkLst>
        </pc:spChg>
      </pc:sldChg>
      <pc:sldChg chg="addSp delSp modSp new mod ord modNotesTx">
        <pc:chgData name="Adrien Osakwe" userId="7a3e290c-eb83-484b-8e3d-d46ef2333477" providerId="ADAL" clId="{FC38A552-1810-4A9B-8174-E44D3C19BC43}" dt="2022-06-06T14:47:29.427" v="3276" actId="21"/>
        <pc:sldMkLst>
          <pc:docMk/>
          <pc:sldMk cId="620605204" sldId="321"/>
        </pc:sldMkLst>
        <pc:spChg chg="mod">
          <ac:chgData name="Adrien Osakwe" userId="7a3e290c-eb83-484b-8e3d-d46ef2333477" providerId="ADAL" clId="{FC38A552-1810-4A9B-8174-E44D3C19BC43}" dt="2022-06-01T18:19:46.502" v="918" actId="20577"/>
          <ac:spMkLst>
            <pc:docMk/>
            <pc:sldMk cId="620605204" sldId="321"/>
            <ac:spMk id="2" creationId="{C724517E-9288-0D5B-A398-F1132CA83813}"/>
          </ac:spMkLst>
        </pc:spChg>
        <pc:spChg chg="add mod">
          <ac:chgData name="Adrien Osakwe" userId="7a3e290c-eb83-484b-8e3d-d46ef2333477" providerId="ADAL" clId="{FC38A552-1810-4A9B-8174-E44D3C19BC43}" dt="2022-06-03T16:36:57.793" v="1998" actId="1076"/>
          <ac:spMkLst>
            <pc:docMk/>
            <pc:sldMk cId="620605204" sldId="321"/>
            <ac:spMk id="3" creationId="{35B5204A-66E1-62C8-EAFB-D6CACFA36AAC}"/>
          </ac:spMkLst>
        </pc:spChg>
        <pc:spChg chg="add mod">
          <ac:chgData name="Adrien Osakwe" userId="7a3e290c-eb83-484b-8e3d-d46ef2333477" providerId="ADAL" clId="{FC38A552-1810-4A9B-8174-E44D3C19BC43}" dt="2022-06-03T19:51:39.682" v="2185" actId="14100"/>
          <ac:spMkLst>
            <pc:docMk/>
            <pc:sldMk cId="620605204" sldId="321"/>
            <ac:spMk id="4" creationId="{7813187B-9A62-B21D-518D-1C283C5021A3}"/>
          </ac:spMkLst>
        </pc:spChg>
        <pc:spChg chg="add del mod">
          <ac:chgData name="Adrien Osakwe" userId="7a3e290c-eb83-484b-8e3d-d46ef2333477" providerId="ADAL" clId="{FC38A552-1810-4A9B-8174-E44D3C19BC43}" dt="2022-06-03T16:34:50.821" v="1956" actId="478"/>
          <ac:spMkLst>
            <pc:docMk/>
            <pc:sldMk cId="620605204" sldId="321"/>
            <ac:spMk id="4" creationId="{EC463C98-9534-1CD7-8C67-87AE3B0E9AA1}"/>
          </ac:spMkLst>
        </pc:spChg>
        <pc:spChg chg="add del mod">
          <ac:chgData name="Adrien Osakwe" userId="7a3e290c-eb83-484b-8e3d-d46ef2333477" providerId="ADAL" clId="{FC38A552-1810-4A9B-8174-E44D3C19BC43}" dt="2022-06-03T16:34:48.890" v="1955" actId="478"/>
          <ac:spMkLst>
            <pc:docMk/>
            <pc:sldMk cId="620605204" sldId="321"/>
            <ac:spMk id="5" creationId="{5927FBBB-F5E1-D3D3-436D-6E1BB8B60F76}"/>
          </ac:spMkLst>
        </pc:spChg>
        <pc:spChg chg="add mod">
          <ac:chgData name="Adrien Osakwe" userId="7a3e290c-eb83-484b-8e3d-d46ef2333477" providerId="ADAL" clId="{FC38A552-1810-4A9B-8174-E44D3C19BC43}" dt="2022-06-03T19:52:12.542" v="2204" actId="1076"/>
          <ac:spMkLst>
            <pc:docMk/>
            <pc:sldMk cId="620605204" sldId="321"/>
            <ac:spMk id="5" creationId="{8FE610B5-513F-26CD-F15D-33D9A0F742C4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6" creationId="{59063E20-C471-E6A4-893C-741C85778811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7" creationId="{5A45FE41-7FD6-2410-5D0A-D65DA926925D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8" creationId="{66C9CA37-FB16-4919-98B3-413C17773A2F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10" creationId="{C8769D43-4669-3B84-477C-F0D71B240CF0}"/>
          </ac:spMkLst>
        </pc:spChg>
        <pc:spChg chg="add mod">
          <ac:chgData name="Adrien Osakwe" userId="7a3e290c-eb83-484b-8e3d-d46ef2333477" providerId="ADAL" clId="{FC38A552-1810-4A9B-8174-E44D3C19BC43}" dt="2022-06-03T16:37:08.460" v="1999" actId="1076"/>
          <ac:spMkLst>
            <pc:docMk/>
            <pc:sldMk cId="620605204" sldId="321"/>
            <ac:spMk id="11" creationId="{471FD7C1-B59F-DE55-DA63-0372381F006F}"/>
          </ac:spMkLst>
        </pc:spChg>
        <pc:spChg chg="add mod">
          <ac:chgData name="Adrien Osakwe" userId="7a3e290c-eb83-484b-8e3d-d46ef2333477" providerId="ADAL" clId="{FC38A552-1810-4A9B-8174-E44D3C19BC43}" dt="2022-06-03T16:36:57.793" v="1998" actId="1076"/>
          <ac:spMkLst>
            <pc:docMk/>
            <pc:sldMk cId="620605204" sldId="321"/>
            <ac:spMk id="12" creationId="{92B0E22C-CDF6-915B-605D-C2DE1D234A16}"/>
          </ac:spMkLst>
        </pc:spChg>
        <pc:spChg chg="add mod">
          <ac:chgData name="Adrien Osakwe" userId="7a3e290c-eb83-484b-8e3d-d46ef2333477" providerId="ADAL" clId="{FC38A552-1810-4A9B-8174-E44D3C19BC43}" dt="2022-06-03T16:36:57.793" v="1998" actId="1076"/>
          <ac:spMkLst>
            <pc:docMk/>
            <pc:sldMk cId="620605204" sldId="321"/>
            <ac:spMk id="13" creationId="{14C34AF6-5463-43B7-5722-F40A51B94DA7}"/>
          </ac:spMkLst>
        </pc:spChg>
        <pc:spChg chg="add mod">
          <ac:chgData name="Adrien Osakwe" userId="7a3e290c-eb83-484b-8e3d-d46ef2333477" providerId="ADAL" clId="{FC38A552-1810-4A9B-8174-E44D3C19BC43}" dt="2022-06-03T16:36:57.793" v="1998" actId="1076"/>
          <ac:spMkLst>
            <pc:docMk/>
            <pc:sldMk cId="620605204" sldId="321"/>
            <ac:spMk id="14" creationId="{F5265DF6-BB88-2ADD-ECE3-C93B8404A07D}"/>
          </ac:spMkLst>
        </pc:spChg>
        <pc:spChg chg="add mod">
          <ac:chgData name="Adrien Osakwe" userId="7a3e290c-eb83-484b-8e3d-d46ef2333477" providerId="ADAL" clId="{FC38A552-1810-4A9B-8174-E44D3C19BC43}" dt="2022-06-03T16:37:08.460" v="1999" actId="1076"/>
          <ac:spMkLst>
            <pc:docMk/>
            <pc:sldMk cId="620605204" sldId="321"/>
            <ac:spMk id="15" creationId="{F6CFCD23-A970-B5C3-F585-5A5FDE41E3D2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17" creationId="{634615A0-A3AE-2822-490B-44861A4DC53D}"/>
          </ac:spMkLst>
        </pc:spChg>
        <pc:picChg chg="add del mod">
          <ac:chgData name="Adrien Osakwe" userId="7a3e290c-eb83-484b-8e3d-d46ef2333477" providerId="ADAL" clId="{FC38A552-1810-4A9B-8174-E44D3C19BC43}" dt="2022-06-06T14:47:29.427" v="3276" actId="21"/>
          <ac:picMkLst>
            <pc:docMk/>
            <pc:sldMk cId="620605204" sldId="321"/>
            <ac:picMk id="9" creationId="{6565D2C9-39B3-99C2-E561-48D0E553F03C}"/>
          </ac:picMkLst>
        </pc:picChg>
        <pc:picChg chg="add del mod">
          <ac:chgData name="Adrien Osakwe" userId="7a3e290c-eb83-484b-8e3d-d46ef2333477" providerId="ADAL" clId="{FC38A552-1810-4A9B-8174-E44D3C19BC43}" dt="2022-06-06T14:47:21.113" v="3271" actId="21"/>
          <ac:picMkLst>
            <pc:docMk/>
            <pc:sldMk cId="620605204" sldId="321"/>
            <ac:picMk id="1026" creationId="{FC6CBB2F-6755-189F-523D-CA8ADBE10F8D}"/>
          </ac:picMkLst>
        </pc:picChg>
      </pc:sldChg>
      <pc:sldChg chg="modSp new mod modNotesTx">
        <pc:chgData name="Adrien Osakwe" userId="7a3e290c-eb83-484b-8e3d-d46ef2333477" providerId="ADAL" clId="{FC38A552-1810-4A9B-8174-E44D3C19BC43}" dt="2022-06-03T20:06:13.503" v="3149" actId="20577"/>
        <pc:sldMkLst>
          <pc:docMk/>
          <pc:sldMk cId="607115465" sldId="322"/>
        </pc:sldMkLst>
        <pc:spChg chg="mod">
          <ac:chgData name="Adrien Osakwe" userId="7a3e290c-eb83-484b-8e3d-d46ef2333477" providerId="ADAL" clId="{FC38A552-1810-4A9B-8174-E44D3C19BC43}" dt="2022-06-03T19:54:15.333" v="2523" actId="20577"/>
          <ac:spMkLst>
            <pc:docMk/>
            <pc:sldMk cId="607115465" sldId="322"/>
            <ac:spMk id="2" creationId="{DDA2806D-35FE-24B5-F6B0-BC4E91E20B63}"/>
          </ac:spMkLst>
        </pc:spChg>
      </pc:sldChg>
      <pc:sldChg chg="modSp new del mod">
        <pc:chgData name="Adrien Osakwe" userId="7a3e290c-eb83-484b-8e3d-d46ef2333477" providerId="ADAL" clId="{FC38A552-1810-4A9B-8174-E44D3C19BC43}" dt="2022-06-01T18:30:51.637" v="942" actId="47"/>
        <pc:sldMkLst>
          <pc:docMk/>
          <pc:sldMk cId="53559797" sldId="323"/>
        </pc:sldMkLst>
        <pc:spChg chg="mod">
          <ac:chgData name="Adrien Osakwe" userId="7a3e290c-eb83-484b-8e3d-d46ef2333477" providerId="ADAL" clId="{FC38A552-1810-4A9B-8174-E44D3C19BC43}" dt="2022-06-01T18:30:48.452" v="941" actId="5793"/>
          <ac:spMkLst>
            <pc:docMk/>
            <pc:sldMk cId="53559797" sldId="323"/>
            <ac:spMk id="2" creationId="{45B14239-FC03-5B6F-CF71-1C8C0AA5D74C}"/>
          </ac:spMkLst>
        </pc:spChg>
      </pc:sldChg>
      <pc:sldChg chg="modSp new mod">
        <pc:chgData name="Adrien Osakwe" userId="7a3e290c-eb83-484b-8e3d-d46ef2333477" providerId="ADAL" clId="{FC38A552-1810-4A9B-8174-E44D3C19BC43}" dt="2022-06-06T15:28:33.489" v="3741" actId="20577"/>
        <pc:sldMkLst>
          <pc:docMk/>
          <pc:sldMk cId="2151990461" sldId="323"/>
        </pc:sldMkLst>
        <pc:spChg chg="mod">
          <ac:chgData name="Adrien Osakwe" userId="7a3e290c-eb83-484b-8e3d-d46ef2333477" providerId="ADAL" clId="{FC38A552-1810-4A9B-8174-E44D3C19BC43}" dt="2022-06-06T15:28:33.489" v="3741" actId="20577"/>
          <ac:spMkLst>
            <pc:docMk/>
            <pc:sldMk cId="2151990461" sldId="323"/>
            <ac:spMk id="2" creationId="{537CF4C5-19DD-1456-A479-EB3A56303A29}"/>
          </ac:spMkLst>
        </pc:spChg>
      </pc:sldChg>
      <pc:sldChg chg="modSp new mod">
        <pc:chgData name="Adrien Osakwe" userId="7a3e290c-eb83-484b-8e3d-d46ef2333477" providerId="ADAL" clId="{FC38A552-1810-4A9B-8174-E44D3C19BC43}" dt="2022-06-06T15:28:00.286" v="3717" actId="20577"/>
        <pc:sldMkLst>
          <pc:docMk/>
          <pc:sldMk cId="1537293915" sldId="324"/>
        </pc:sldMkLst>
        <pc:spChg chg="mod">
          <ac:chgData name="Adrien Osakwe" userId="7a3e290c-eb83-484b-8e3d-d46ef2333477" providerId="ADAL" clId="{FC38A552-1810-4A9B-8174-E44D3C19BC43}" dt="2022-06-06T15:28:00.286" v="3717" actId="20577"/>
          <ac:spMkLst>
            <pc:docMk/>
            <pc:sldMk cId="1537293915" sldId="324"/>
            <ac:spMk id="2" creationId="{36BF4A6E-5D75-77B9-9DA7-DC7FB331562E}"/>
          </ac:spMkLst>
        </pc:spChg>
      </pc:sldChg>
      <pc:sldChg chg="modSp new mod">
        <pc:chgData name="Adrien Osakwe" userId="7a3e290c-eb83-484b-8e3d-d46ef2333477" providerId="ADAL" clId="{FC38A552-1810-4A9B-8174-E44D3C19BC43}" dt="2022-06-03T15:49:18.387" v="1574" actId="20577"/>
        <pc:sldMkLst>
          <pc:docMk/>
          <pc:sldMk cId="130669974" sldId="325"/>
        </pc:sldMkLst>
        <pc:spChg chg="mod">
          <ac:chgData name="Adrien Osakwe" userId="7a3e290c-eb83-484b-8e3d-d46ef2333477" providerId="ADAL" clId="{FC38A552-1810-4A9B-8174-E44D3C19BC43}" dt="2022-06-03T15:49:18.387" v="1574" actId="20577"/>
          <ac:spMkLst>
            <pc:docMk/>
            <pc:sldMk cId="130669974" sldId="325"/>
            <ac:spMk id="2" creationId="{9EBB2CD7-D4AE-58C2-938C-F1E2066E5D4C}"/>
          </ac:spMkLst>
        </pc:spChg>
      </pc:sldChg>
      <pc:sldChg chg="modSp new mod">
        <pc:chgData name="Adrien Osakwe" userId="7a3e290c-eb83-484b-8e3d-d46ef2333477" providerId="ADAL" clId="{FC38A552-1810-4A9B-8174-E44D3C19BC43}" dt="2022-06-03T15:54:30.456" v="1622" actId="20577"/>
        <pc:sldMkLst>
          <pc:docMk/>
          <pc:sldMk cId="944076217" sldId="326"/>
        </pc:sldMkLst>
        <pc:spChg chg="mod">
          <ac:chgData name="Adrien Osakwe" userId="7a3e290c-eb83-484b-8e3d-d46ef2333477" providerId="ADAL" clId="{FC38A552-1810-4A9B-8174-E44D3C19BC43}" dt="2022-06-03T15:54:30.456" v="1622" actId="20577"/>
          <ac:spMkLst>
            <pc:docMk/>
            <pc:sldMk cId="944076217" sldId="326"/>
            <ac:spMk id="2" creationId="{00D8EFDB-45D2-9A4A-6FA9-789D807BF0F3}"/>
          </ac:spMkLst>
        </pc:spChg>
      </pc:sldChg>
      <pc:sldChg chg="modSp new mod ord">
        <pc:chgData name="Adrien Osakwe" userId="7a3e290c-eb83-484b-8e3d-d46ef2333477" providerId="ADAL" clId="{FC38A552-1810-4A9B-8174-E44D3C19BC43}" dt="2022-06-03T19:48:27.679" v="2157" actId="20577"/>
        <pc:sldMkLst>
          <pc:docMk/>
          <pc:sldMk cId="3120015113" sldId="327"/>
        </pc:sldMkLst>
        <pc:spChg chg="mod">
          <ac:chgData name="Adrien Osakwe" userId="7a3e290c-eb83-484b-8e3d-d46ef2333477" providerId="ADAL" clId="{FC38A552-1810-4A9B-8174-E44D3C19BC43}" dt="2022-06-03T19:48:27.679" v="2157" actId="20577"/>
          <ac:spMkLst>
            <pc:docMk/>
            <pc:sldMk cId="3120015113" sldId="327"/>
            <ac:spMk id="2" creationId="{BC71840A-47BB-D406-2B18-5DF99FE82427}"/>
          </ac:spMkLst>
        </pc:spChg>
      </pc:sldChg>
      <pc:sldChg chg="modSp new del mod">
        <pc:chgData name="Adrien Osakwe" userId="7a3e290c-eb83-484b-8e3d-d46ef2333477" providerId="ADAL" clId="{FC38A552-1810-4A9B-8174-E44D3C19BC43}" dt="2022-06-03T19:54:30.348" v="2542" actId="47"/>
        <pc:sldMkLst>
          <pc:docMk/>
          <pc:sldMk cId="528706822" sldId="328"/>
        </pc:sldMkLst>
        <pc:spChg chg="mod">
          <ac:chgData name="Adrien Osakwe" userId="7a3e290c-eb83-484b-8e3d-d46ef2333477" providerId="ADAL" clId="{FC38A552-1810-4A9B-8174-E44D3C19BC43}" dt="2022-06-03T19:54:27.716" v="2541" actId="20577"/>
          <ac:spMkLst>
            <pc:docMk/>
            <pc:sldMk cId="528706822" sldId="328"/>
            <ac:spMk id="2" creationId="{014B42F9-D8AE-6D96-85DA-E83FDF77B544}"/>
          </ac:spMkLst>
        </pc:spChg>
      </pc:sldChg>
      <pc:sldChg chg="new del">
        <pc:chgData name="Adrien Osakwe" userId="7a3e290c-eb83-484b-8e3d-d46ef2333477" providerId="ADAL" clId="{FC38A552-1810-4A9B-8174-E44D3C19BC43}" dt="2022-06-03T19:54:42.053" v="2544" actId="47"/>
        <pc:sldMkLst>
          <pc:docMk/>
          <pc:sldMk cId="1817600276" sldId="328"/>
        </pc:sldMkLst>
      </pc:sldChg>
      <pc:sldChg chg="modSp new mod ord">
        <pc:chgData name="Adrien Osakwe" userId="7a3e290c-eb83-484b-8e3d-d46ef2333477" providerId="ADAL" clId="{FC38A552-1810-4A9B-8174-E44D3C19BC43}" dt="2022-06-06T15:27:34.071" v="3715"/>
        <pc:sldMkLst>
          <pc:docMk/>
          <pc:sldMk cId="3510116900" sldId="328"/>
        </pc:sldMkLst>
        <pc:spChg chg="mod">
          <ac:chgData name="Adrien Osakwe" userId="7a3e290c-eb83-484b-8e3d-d46ef2333477" providerId="ADAL" clId="{FC38A552-1810-4A9B-8174-E44D3C19BC43}" dt="2022-06-03T19:55:36.096" v="2692" actId="20577"/>
          <ac:spMkLst>
            <pc:docMk/>
            <pc:sldMk cId="3510116900" sldId="328"/>
            <ac:spMk id="2" creationId="{145570DF-0C10-98C1-32EE-7BBAD91B3A01}"/>
          </ac:spMkLst>
        </pc:spChg>
      </pc:sldChg>
      <pc:sldChg chg="new del">
        <pc:chgData name="Adrien Osakwe" userId="7a3e290c-eb83-484b-8e3d-d46ef2333477" providerId="ADAL" clId="{FC38A552-1810-4A9B-8174-E44D3C19BC43}" dt="2022-06-03T19:59:07.959" v="2695" actId="47"/>
        <pc:sldMkLst>
          <pc:docMk/>
          <pc:sldMk cId="855724898" sldId="329"/>
        </pc:sldMkLst>
      </pc:sldChg>
      <pc:sldChg chg="modSp new mod">
        <pc:chgData name="Adrien Osakwe" userId="7a3e290c-eb83-484b-8e3d-d46ef2333477" providerId="ADAL" clId="{FC38A552-1810-4A9B-8174-E44D3C19BC43}" dt="2022-06-06T15:27:54.671" v="3716" actId="6549"/>
        <pc:sldMkLst>
          <pc:docMk/>
          <pc:sldMk cId="980553902" sldId="329"/>
        </pc:sldMkLst>
        <pc:spChg chg="mod">
          <ac:chgData name="Adrien Osakwe" userId="7a3e290c-eb83-484b-8e3d-d46ef2333477" providerId="ADAL" clId="{FC38A552-1810-4A9B-8174-E44D3C19BC43}" dt="2022-06-06T15:27:54.671" v="3716" actId="6549"/>
          <ac:spMkLst>
            <pc:docMk/>
            <pc:sldMk cId="980553902" sldId="329"/>
            <ac:spMk id="2" creationId="{D7B3B343-8AB0-44FB-3E33-580BF410923F}"/>
          </ac:spMkLst>
        </pc:spChg>
      </pc:sldChg>
      <pc:sldChg chg="modSp add mod">
        <pc:chgData name="Adrien Osakwe" userId="7a3e290c-eb83-484b-8e3d-d46ef2333477" providerId="ADAL" clId="{FC38A552-1810-4A9B-8174-E44D3C19BC43}" dt="2022-06-03T20:01:42.529" v="3059" actId="20577"/>
        <pc:sldMkLst>
          <pc:docMk/>
          <pc:sldMk cId="1527684309" sldId="330"/>
        </pc:sldMkLst>
        <pc:spChg chg="mod">
          <ac:chgData name="Adrien Osakwe" userId="7a3e290c-eb83-484b-8e3d-d46ef2333477" providerId="ADAL" clId="{FC38A552-1810-4A9B-8174-E44D3C19BC43}" dt="2022-06-03T20:01:42.529" v="3059" actId="20577"/>
          <ac:spMkLst>
            <pc:docMk/>
            <pc:sldMk cId="1527684309" sldId="330"/>
            <ac:spMk id="2" creationId="{00D8EFDB-45D2-9A4A-6FA9-789D807BF0F3}"/>
          </ac:spMkLst>
        </pc:spChg>
      </pc:sldChg>
      <pc:sldChg chg="new del">
        <pc:chgData name="Adrien Osakwe" userId="7a3e290c-eb83-484b-8e3d-d46ef2333477" providerId="ADAL" clId="{FC38A552-1810-4A9B-8174-E44D3C19BC43}" dt="2022-06-03T20:00:01.170" v="2767" actId="47"/>
        <pc:sldMkLst>
          <pc:docMk/>
          <pc:sldMk cId="3454958677" sldId="330"/>
        </pc:sldMkLst>
      </pc:sldChg>
      <pc:sldChg chg="modSp new mod">
        <pc:chgData name="Adrien Osakwe" userId="7a3e290c-eb83-484b-8e3d-d46ef2333477" providerId="ADAL" clId="{FC38A552-1810-4A9B-8174-E44D3C19BC43}" dt="2022-06-03T20:01:52.108" v="3076" actId="20577"/>
        <pc:sldMkLst>
          <pc:docMk/>
          <pc:sldMk cId="890084902" sldId="331"/>
        </pc:sldMkLst>
        <pc:spChg chg="mod">
          <ac:chgData name="Adrien Osakwe" userId="7a3e290c-eb83-484b-8e3d-d46ef2333477" providerId="ADAL" clId="{FC38A552-1810-4A9B-8174-E44D3C19BC43}" dt="2022-06-03T20:01:52.108" v="3076" actId="20577"/>
          <ac:spMkLst>
            <pc:docMk/>
            <pc:sldMk cId="890084902" sldId="331"/>
            <ac:spMk id="2" creationId="{146A319F-99F6-E37E-4837-F8D349D874AC}"/>
          </ac:spMkLst>
        </pc:spChg>
      </pc:sldChg>
      <pc:sldChg chg="addSp delSp modSp new mod">
        <pc:chgData name="Adrien Osakwe" userId="7a3e290c-eb83-484b-8e3d-d46ef2333477" providerId="ADAL" clId="{FC38A552-1810-4A9B-8174-E44D3C19BC43}" dt="2022-06-03T20:03:45.550" v="3089" actId="1076"/>
        <pc:sldMkLst>
          <pc:docMk/>
          <pc:sldMk cId="910056172" sldId="332"/>
        </pc:sldMkLst>
        <pc:spChg chg="del mod">
          <ac:chgData name="Adrien Osakwe" userId="7a3e290c-eb83-484b-8e3d-d46ef2333477" providerId="ADAL" clId="{FC38A552-1810-4A9B-8174-E44D3C19BC43}" dt="2022-06-03T20:03:41.657" v="3087" actId="478"/>
          <ac:spMkLst>
            <pc:docMk/>
            <pc:sldMk cId="910056172" sldId="332"/>
            <ac:spMk id="2" creationId="{3995C3C6-1108-7FBF-1C49-A8B12B5CFDA2}"/>
          </ac:spMkLst>
        </pc:spChg>
        <pc:picChg chg="add mod">
          <ac:chgData name="Adrien Osakwe" userId="7a3e290c-eb83-484b-8e3d-d46ef2333477" providerId="ADAL" clId="{FC38A552-1810-4A9B-8174-E44D3C19BC43}" dt="2022-06-03T20:03:45.550" v="3089" actId="1076"/>
          <ac:picMkLst>
            <pc:docMk/>
            <pc:sldMk cId="910056172" sldId="332"/>
            <ac:picMk id="3" creationId="{D63D6295-D41F-B16A-80CA-1D999E04CFC6}"/>
          </ac:picMkLst>
        </pc:picChg>
      </pc:sldChg>
      <pc:sldChg chg="modSp new mod">
        <pc:chgData name="Adrien Osakwe" userId="7a3e290c-eb83-484b-8e3d-d46ef2333477" providerId="ADAL" clId="{FC38A552-1810-4A9B-8174-E44D3C19BC43}" dt="2022-06-03T20:06:45.730" v="3206" actId="20577"/>
        <pc:sldMkLst>
          <pc:docMk/>
          <pc:sldMk cId="634442937" sldId="333"/>
        </pc:sldMkLst>
        <pc:spChg chg="mod">
          <ac:chgData name="Adrien Osakwe" userId="7a3e290c-eb83-484b-8e3d-d46ef2333477" providerId="ADAL" clId="{FC38A552-1810-4A9B-8174-E44D3C19BC43}" dt="2022-06-03T20:06:45.730" v="3206" actId="20577"/>
          <ac:spMkLst>
            <pc:docMk/>
            <pc:sldMk cId="634442937" sldId="333"/>
            <ac:spMk id="2" creationId="{F30F071A-0450-8F6E-F28D-8124D7A90523}"/>
          </ac:spMkLst>
        </pc:spChg>
      </pc:sldChg>
      <pc:sldChg chg="modSp new mod">
        <pc:chgData name="Adrien Osakwe" userId="7a3e290c-eb83-484b-8e3d-d46ef2333477" providerId="ADAL" clId="{FC38A552-1810-4A9B-8174-E44D3C19BC43}" dt="2022-06-03T20:07:01.750" v="3216" actId="20577"/>
        <pc:sldMkLst>
          <pc:docMk/>
          <pc:sldMk cId="2565697555" sldId="334"/>
        </pc:sldMkLst>
        <pc:spChg chg="mod">
          <ac:chgData name="Adrien Osakwe" userId="7a3e290c-eb83-484b-8e3d-d46ef2333477" providerId="ADAL" clId="{FC38A552-1810-4A9B-8174-E44D3C19BC43}" dt="2022-06-03T20:07:01.750" v="3216" actId="20577"/>
          <ac:spMkLst>
            <pc:docMk/>
            <pc:sldMk cId="2565697555" sldId="334"/>
            <ac:spMk id="2" creationId="{9C487D5F-FC03-68BB-A41E-18A16F477269}"/>
          </ac:spMkLst>
        </pc:spChg>
      </pc:sldChg>
      <pc:sldChg chg="modSp add mod">
        <pc:chgData name="Adrien Osakwe" userId="7a3e290c-eb83-484b-8e3d-d46ef2333477" providerId="ADAL" clId="{FC38A552-1810-4A9B-8174-E44D3C19BC43}" dt="2022-06-03T20:07:38.049" v="3249" actId="20577"/>
        <pc:sldMkLst>
          <pc:docMk/>
          <pc:sldMk cId="4165173319" sldId="335"/>
        </pc:sldMkLst>
        <pc:spChg chg="mod">
          <ac:chgData name="Adrien Osakwe" userId="7a3e290c-eb83-484b-8e3d-d46ef2333477" providerId="ADAL" clId="{FC38A552-1810-4A9B-8174-E44D3C19BC43}" dt="2022-06-03T20:07:38.049" v="3249" actId="20577"/>
          <ac:spMkLst>
            <pc:docMk/>
            <pc:sldMk cId="4165173319" sldId="335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03T20:07:52.471" v="3251" actId="20577"/>
        <pc:sldMkLst>
          <pc:docMk/>
          <pc:sldMk cId="2935903534" sldId="336"/>
        </pc:sldMkLst>
        <pc:spChg chg="mod">
          <ac:chgData name="Adrien Osakwe" userId="7a3e290c-eb83-484b-8e3d-d46ef2333477" providerId="ADAL" clId="{FC38A552-1810-4A9B-8174-E44D3C19BC43}" dt="2022-06-03T20:07:52.471" v="3251" actId="20577"/>
          <ac:spMkLst>
            <pc:docMk/>
            <pc:sldMk cId="2935903534" sldId="336"/>
            <ac:spMk id="2" creationId="{9C487D5F-FC03-68BB-A41E-18A16F477269}"/>
          </ac:spMkLst>
        </pc:spChg>
      </pc:sldChg>
      <pc:sldChg chg="modSp add mod">
        <pc:chgData name="Adrien Osakwe" userId="7a3e290c-eb83-484b-8e3d-d46ef2333477" providerId="ADAL" clId="{FC38A552-1810-4A9B-8174-E44D3C19BC43}" dt="2022-06-03T20:08:06.244" v="3269" actId="20577"/>
        <pc:sldMkLst>
          <pc:docMk/>
          <pc:sldMk cId="1749104538" sldId="337"/>
        </pc:sldMkLst>
        <pc:spChg chg="mod">
          <ac:chgData name="Adrien Osakwe" userId="7a3e290c-eb83-484b-8e3d-d46ef2333477" providerId="ADAL" clId="{FC38A552-1810-4A9B-8174-E44D3C19BC43}" dt="2022-06-03T20:08:06.244" v="3269" actId="20577"/>
          <ac:spMkLst>
            <pc:docMk/>
            <pc:sldMk cId="1749104538" sldId="337"/>
            <ac:spMk id="2" creationId="{F30F071A-0450-8F6E-F28D-8124D7A90523}"/>
          </ac:spMkLst>
        </pc:spChg>
      </pc:sldChg>
      <pc:sldChg chg="add">
        <pc:chgData name="Adrien Osakwe" userId="7a3e290c-eb83-484b-8e3d-d46ef2333477" providerId="ADAL" clId="{FC38A552-1810-4A9B-8174-E44D3C19BC43}" dt="2022-06-03T20:07:56.941" v="3252"/>
        <pc:sldMkLst>
          <pc:docMk/>
          <pc:sldMk cId="2209846115" sldId="338"/>
        </pc:sldMkLst>
      </pc:sldChg>
      <pc:sldChg chg="addSp modSp new">
        <pc:chgData name="Adrien Osakwe" userId="7a3e290c-eb83-484b-8e3d-d46ef2333477" providerId="ADAL" clId="{FC38A552-1810-4A9B-8174-E44D3C19BC43}" dt="2022-06-06T14:47:26.848" v="3275" actId="1076"/>
        <pc:sldMkLst>
          <pc:docMk/>
          <pc:sldMk cId="2134293922" sldId="339"/>
        </pc:sldMkLst>
        <pc:picChg chg="add mod">
          <ac:chgData name="Adrien Osakwe" userId="7a3e290c-eb83-484b-8e3d-d46ef2333477" providerId="ADAL" clId="{FC38A552-1810-4A9B-8174-E44D3C19BC43}" dt="2022-06-06T14:47:26.848" v="3275" actId="1076"/>
          <ac:picMkLst>
            <pc:docMk/>
            <pc:sldMk cId="2134293922" sldId="339"/>
            <ac:picMk id="3" creationId="{1F3C9EEE-5036-453D-03F9-6B699269ACD2}"/>
          </ac:picMkLst>
        </pc:picChg>
      </pc:sldChg>
      <pc:sldChg chg="addSp modSp new mod">
        <pc:chgData name="Adrien Osakwe" userId="7a3e290c-eb83-484b-8e3d-d46ef2333477" providerId="ADAL" clId="{FC38A552-1810-4A9B-8174-E44D3C19BC43}" dt="2022-06-06T14:47:53.456" v="3284" actId="1076"/>
        <pc:sldMkLst>
          <pc:docMk/>
          <pc:sldMk cId="1433220311" sldId="340"/>
        </pc:sldMkLst>
        <pc:picChg chg="add mod">
          <ac:chgData name="Adrien Osakwe" userId="7a3e290c-eb83-484b-8e3d-d46ef2333477" providerId="ADAL" clId="{FC38A552-1810-4A9B-8174-E44D3C19BC43}" dt="2022-06-06T14:47:53.456" v="3284" actId="1076"/>
          <ac:picMkLst>
            <pc:docMk/>
            <pc:sldMk cId="1433220311" sldId="340"/>
            <ac:picMk id="3" creationId="{4919DF2E-41CB-2BF2-C77E-976DD904E728}"/>
          </ac:picMkLst>
        </pc:picChg>
      </pc:sldChg>
      <pc:sldChg chg="modSp add mod">
        <pc:chgData name="Adrien Osakwe" userId="7a3e290c-eb83-484b-8e3d-d46ef2333477" providerId="ADAL" clId="{FC38A552-1810-4A9B-8174-E44D3C19BC43}" dt="2022-06-06T15:28:27.642" v="3740" actId="20577"/>
        <pc:sldMkLst>
          <pc:docMk/>
          <pc:sldMk cId="1442157030" sldId="341"/>
        </pc:sldMkLst>
        <pc:spChg chg="mod">
          <ac:chgData name="Adrien Osakwe" userId="7a3e290c-eb83-484b-8e3d-d46ef2333477" providerId="ADAL" clId="{FC38A552-1810-4A9B-8174-E44D3C19BC43}" dt="2022-06-06T15:28:27.642" v="3740" actId="20577"/>
          <ac:spMkLst>
            <pc:docMk/>
            <pc:sldMk cId="1442157030" sldId="341"/>
            <ac:spMk id="2" creationId="{537CF4C5-19DD-1456-A479-EB3A56303A29}"/>
          </ac:spMkLst>
        </pc:spChg>
      </pc:sldChg>
      <pc:sldMasterChg chg="addSp modSldLayout">
        <pc:chgData name="Adrien Osakwe" userId="7a3e290c-eb83-484b-8e3d-d46ef2333477" providerId="ADAL" clId="{FC38A552-1810-4A9B-8174-E44D3C19BC43}" dt="2022-06-01T12:53:26.728" v="71"/>
        <pc:sldMasterMkLst>
          <pc:docMk/>
          <pc:sldMasterMk cId="878394261" sldId="2147483672"/>
        </pc:sldMasterMkLst>
        <pc:grpChg chg="add">
          <ac:chgData name="Adrien Osakwe" userId="7a3e290c-eb83-484b-8e3d-d46ef2333477" providerId="ADAL" clId="{FC38A552-1810-4A9B-8174-E44D3C19BC43}" dt="2022-06-01T12:53:26.728" v="71"/>
          <ac:grpSpMkLst>
            <pc:docMk/>
            <pc:sldMasterMk cId="878394261" sldId="2147483672"/>
            <ac:grpSpMk id="11" creationId="{948CD74C-D43E-1866-6BD6-3A6BB93420CD}"/>
          </ac:grpSpMkLst>
        </pc:grpChg>
        <pc:picChg chg="add">
          <ac:chgData name="Adrien Osakwe" userId="7a3e290c-eb83-484b-8e3d-d46ef2333477" providerId="ADAL" clId="{FC38A552-1810-4A9B-8174-E44D3C19BC43}" dt="2022-06-01T12:53:26.728" v="71"/>
          <ac:picMkLst>
            <pc:docMk/>
            <pc:sldMasterMk cId="878394261" sldId="2147483672"/>
            <ac:picMk id="24" creationId="{8B51A08F-FC4C-2663-EDF7-5A17AFE6736B}"/>
          </ac:picMkLst>
        </pc:pic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2582091118" sldId="2147483673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7" creationId="{E46848FA-0ECF-07F4-F7D5-40C8632F8B9D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9" creationId="{C9C710DB-824D-076E-19B2-6ECF82A52152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11" creationId="{3D55B558-51BE-751C-93D7-B171B12FC07A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2582091118" sldId="2147483673"/>
              <ac:picMk id="10" creationId="{DE5D5D05-BE0D-7221-F84B-BA2668F9874C}"/>
            </ac:picMkLst>
          </pc:pic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2582091118" sldId="2147483673"/>
              <ac:picMk id="12" creationId="{2A9B2C28-0899-B97A-D783-F55B988B8C05}"/>
            </ac:picMkLst>
          </pc:picChg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424295268" sldId="2147483674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424295268" sldId="2147483674"/>
              <ac:spMk id="6" creationId="{F843215A-852F-96FA-9CEE-6375FDB25D46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424295268" sldId="2147483674"/>
              <ac:spMk id="7" creationId="{FE89FAEB-C132-CC11-80B7-02FE02DC55D8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1424295268" sldId="2147483674"/>
              <ac:picMk id="9" creationId="{F2A98FA9-31F9-97B6-A13D-FDF02149C2B6}"/>
            </ac:picMkLst>
          </pc:picChg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042112912" sldId="2147483675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042112912" sldId="2147483675"/>
              <ac:spMk id="7" creationId="{4642D12A-6E82-EE3B-DDA7-A3163D4F92EC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042112912" sldId="2147483675"/>
              <ac:spMk id="9" creationId="{82EF539D-1AC6-5447-23F3-63DC914C8C62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1042112912" sldId="2147483675"/>
              <ac:picMk id="10" creationId="{F26DCFD6-DD19-D5A6-7D4F-76F834E5C9F9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 https://betterexplained.com/articles/a-visual-guide-to-version-control/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948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625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292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42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  <p:sp>
        <p:nvSpPr>
          <p:cNvPr id="7" name="ZoneTexte 7">
            <a:extLst>
              <a:ext uri="{FF2B5EF4-FFF2-40B4-BE49-F238E27FC236}">
                <a16:creationId xmlns:a16="http://schemas.microsoft.com/office/drawing/2014/main" id="{E46848FA-0ECF-07F4-F7D5-40C8632F8B9D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C710DB-824D-076E-19B2-6ECF82A5215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DE5D5D05-BE0D-7221-F84B-BA2668F987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D55B558-51BE-751C-93D7-B171B12FC07A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2" name="Image 17">
            <a:extLst>
              <a:ext uri="{FF2B5EF4-FFF2-40B4-BE49-F238E27FC236}">
                <a16:creationId xmlns:a16="http://schemas.microsoft.com/office/drawing/2014/main" id="{2A9B2C28-0899-B97A-D783-F55B988B8C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9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oneTexte 7">
            <a:extLst>
              <a:ext uri="{FF2B5EF4-FFF2-40B4-BE49-F238E27FC236}">
                <a16:creationId xmlns:a16="http://schemas.microsoft.com/office/drawing/2014/main" id="{F843215A-852F-96FA-9CEE-6375FDB25D46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89FAEB-C132-CC11-80B7-02FE02DC55D8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F2A98FA9-31F9-97B6-A13D-FDF02149C2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9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ZoneTexte 7">
            <a:extLst>
              <a:ext uri="{FF2B5EF4-FFF2-40B4-BE49-F238E27FC236}">
                <a16:creationId xmlns:a16="http://schemas.microsoft.com/office/drawing/2014/main" id="{4642D12A-6E82-EE3B-DDA7-A3163D4F92EC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F539D-1AC6-5447-23F3-63DC914C8C6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F26DCFD6-DD19-D5A6-7D4F-76F834E5C9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1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7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23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34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8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2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grpSp>
        <p:nvGrpSpPr>
          <p:cNvPr id="11" name="Group 11">
            <a:extLst>
              <a:ext uri="{FF2B5EF4-FFF2-40B4-BE49-F238E27FC236}">
                <a16:creationId xmlns:a16="http://schemas.microsoft.com/office/drawing/2014/main" id="{948CD74C-D43E-1866-6BD6-3A6BB93420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80E370-ECAC-5649-BC57-14FF226775FF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B87E2D-BB19-CF18-01C7-53BB45849460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824C95-CEDF-6C2F-26C5-A8944B798A39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B951EC-0BF1-4E5C-17DB-E1C346A3B971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28C644-4C24-45D3-FEEA-4221A92493E7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4" name="Image 20">
            <a:extLst>
              <a:ext uri="{FF2B5EF4-FFF2-40B4-BE49-F238E27FC236}">
                <a16:creationId xmlns:a16="http://schemas.microsoft.com/office/drawing/2014/main" id="{8B51A08F-FC4C-2663-EDF7-5A17AFE6736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9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1" r:id="rId10"/>
    <p:sldLayoutId id="2147483670" r:id="rId11"/>
    <p:sldLayoutId id="2147483671" r:id="rId12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GitHub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537085-13D1-FBF7-FC22-14EA9C5F5578}"/>
              </a:ext>
            </a:extLst>
          </p:cNvPr>
          <p:cNvSpPr txBox="1">
            <a:spLocks/>
          </p:cNvSpPr>
          <p:nvPr/>
        </p:nvSpPr>
        <p:spPr>
          <a:xfrm>
            <a:off x="623888" y="4589471"/>
            <a:ext cx="7886700" cy="1500188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Instructor: Adrien Osakwe</a:t>
            </a:r>
          </a:p>
          <a:p>
            <a:r>
              <a:rPr lang="en-CA"/>
              <a:t>June 22</a:t>
            </a:r>
            <a:r>
              <a:rPr lang="en-CA" baseline="30000"/>
              <a:t>nd</a:t>
            </a:r>
            <a:r>
              <a:rPr lang="en-CA"/>
              <a:t> 2022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4517E-9288-0D5B-A398-F1132CA83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Git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B5204A-66E1-62C8-EAFB-D6CACFA36AAC}"/>
              </a:ext>
            </a:extLst>
          </p:cNvPr>
          <p:cNvSpPr/>
          <p:nvPr/>
        </p:nvSpPr>
        <p:spPr>
          <a:xfrm>
            <a:off x="600012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63E20-C471-E6A4-893C-741C85778811}"/>
              </a:ext>
            </a:extLst>
          </p:cNvPr>
          <p:cNvSpPr/>
          <p:nvPr/>
        </p:nvSpPr>
        <p:spPr>
          <a:xfrm>
            <a:off x="600012" y="215557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45FE41-7FD6-2410-5D0A-D65DA926925D}"/>
              </a:ext>
            </a:extLst>
          </p:cNvPr>
          <p:cNvSpPr/>
          <p:nvPr/>
        </p:nvSpPr>
        <p:spPr>
          <a:xfrm>
            <a:off x="3788803" y="215194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C9CA37-FB16-4919-98B3-413C17773A2F}"/>
              </a:ext>
            </a:extLst>
          </p:cNvPr>
          <p:cNvSpPr/>
          <p:nvPr/>
        </p:nvSpPr>
        <p:spPr>
          <a:xfrm>
            <a:off x="6978108" y="21519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1FD7C1-B59F-DE55-DA63-0372381F006F}"/>
              </a:ext>
            </a:extLst>
          </p:cNvPr>
          <p:cNvSpPr/>
          <p:nvPr/>
        </p:nvSpPr>
        <p:spPr>
          <a:xfrm>
            <a:off x="3789060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0E22C-CDF6-915B-605D-C2DE1D234A16}"/>
              </a:ext>
            </a:extLst>
          </p:cNvPr>
          <p:cNvSpPr/>
          <p:nvPr/>
        </p:nvSpPr>
        <p:spPr>
          <a:xfrm>
            <a:off x="6978108" y="38781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C34AF6-5463-43B7-5722-F40A51B94DA7}"/>
              </a:ext>
            </a:extLst>
          </p:cNvPr>
          <p:cNvSpPr/>
          <p:nvPr/>
        </p:nvSpPr>
        <p:spPr>
          <a:xfrm>
            <a:off x="600012" y="506673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265DF6-BB88-2ADD-ECE3-C93B8404A07D}"/>
              </a:ext>
            </a:extLst>
          </p:cNvPr>
          <p:cNvSpPr/>
          <p:nvPr/>
        </p:nvSpPr>
        <p:spPr>
          <a:xfrm>
            <a:off x="6978108" y="511564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FCD23-A970-B5C3-F585-5A5FDE41E3D2}"/>
              </a:ext>
            </a:extLst>
          </p:cNvPr>
          <p:cNvSpPr/>
          <p:nvPr/>
        </p:nvSpPr>
        <p:spPr>
          <a:xfrm>
            <a:off x="3789060" y="51156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8769D43-4669-3B84-477C-F0D71B240CF0}"/>
              </a:ext>
            </a:extLst>
          </p:cNvPr>
          <p:cNvSpPr/>
          <p:nvPr/>
        </p:nvSpPr>
        <p:spPr>
          <a:xfrm>
            <a:off x="2352782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4615A0-A3AE-2822-490B-44861A4DC53D}"/>
              </a:ext>
            </a:extLst>
          </p:cNvPr>
          <p:cNvSpPr/>
          <p:nvPr/>
        </p:nvSpPr>
        <p:spPr>
          <a:xfrm>
            <a:off x="5712323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Commit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813187B-9A62-B21D-518D-1C283C5021A3}"/>
              </a:ext>
            </a:extLst>
          </p:cNvPr>
          <p:cNvSpPr/>
          <p:nvPr/>
        </p:nvSpPr>
        <p:spPr>
          <a:xfrm rot="5400000">
            <a:off x="5751984" y="45761"/>
            <a:ext cx="478098" cy="35935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610B5-513F-26CD-F15D-33D9A0F742C4}"/>
              </a:ext>
            </a:extLst>
          </p:cNvPr>
          <p:cNvSpPr txBox="1"/>
          <p:nvPr/>
        </p:nvSpPr>
        <p:spPr>
          <a:xfrm>
            <a:off x="5219272" y="1304818"/>
            <a:ext cx="16546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Git Repository</a:t>
            </a:r>
          </a:p>
        </p:txBody>
      </p:sp>
    </p:spTree>
    <p:extLst>
      <p:ext uri="{BB962C8B-B14F-4D97-AF65-F5344CB8AC3E}">
        <p14:creationId xmlns:p14="http://schemas.microsoft.com/office/powerpoint/2010/main" val="62060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52F807-4076-1CCF-60AC-69BCD2022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 descr="Git Commands and Metaphors">
            <a:extLst>
              <a:ext uri="{FF2B5EF4-FFF2-40B4-BE49-F238E27FC236}">
                <a16:creationId xmlns:a16="http://schemas.microsoft.com/office/drawing/2014/main" id="{1F3C9EEE-5036-453D-03F9-6B699269A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31" y="1169990"/>
            <a:ext cx="6073816" cy="50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29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2806D-35FE-24B5-F6B0-BC4E91E20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r>
              <a:rPr lang="en-CA" dirty="0"/>
              <a:t>Have to start tracking files after creating the git repository</a:t>
            </a:r>
          </a:p>
          <a:p>
            <a:r>
              <a:rPr lang="en-CA" dirty="0"/>
              <a:t>Untracked or modified files are first </a:t>
            </a:r>
            <a:r>
              <a:rPr lang="en-CA" b="1" dirty="0"/>
              <a:t>added </a:t>
            </a:r>
            <a:r>
              <a:rPr lang="en-CA" dirty="0"/>
              <a:t>to the </a:t>
            </a:r>
            <a:r>
              <a:rPr lang="en-CA" b="1" dirty="0"/>
              <a:t>staging area</a:t>
            </a:r>
            <a:endParaRPr lang="en-CA" dirty="0"/>
          </a:p>
          <a:p>
            <a:r>
              <a:rPr lang="en-CA" dirty="0"/>
              <a:t>Changes that have been staged can then be </a:t>
            </a:r>
            <a:r>
              <a:rPr lang="en-CA" b="1" dirty="0"/>
              <a:t>committed </a:t>
            </a:r>
            <a:r>
              <a:rPr lang="en-CA" dirty="0"/>
              <a:t>to the 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60711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4C5-19DD-1456-A479-EB3A563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 – Basic Git Features</a:t>
            </a:r>
          </a:p>
        </p:txBody>
      </p:sp>
    </p:spTree>
    <p:extLst>
      <p:ext uri="{BB962C8B-B14F-4D97-AF65-F5344CB8AC3E}">
        <p14:creationId xmlns:p14="http://schemas.microsoft.com/office/powerpoint/2010/main" val="144215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#1 – Create and track a Text File with Git</a:t>
            </a:r>
          </a:p>
        </p:txBody>
      </p:sp>
    </p:spTree>
    <p:extLst>
      <p:ext uri="{BB962C8B-B14F-4D97-AF65-F5344CB8AC3E}">
        <p14:creationId xmlns:p14="http://schemas.microsoft.com/office/powerpoint/2010/main" val="634442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#1</a:t>
            </a:r>
          </a:p>
        </p:txBody>
      </p:sp>
    </p:spTree>
    <p:extLst>
      <p:ext uri="{BB962C8B-B14F-4D97-AF65-F5344CB8AC3E}">
        <p14:creationId xmlns:p14="http://schemas.microsoft.com/office/powerpoint/2010/main" val="2565697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4C5-19DD-1456-A479-EB3A563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III – Advanced Git Features</a:t>
            </a:r>
          </a:p>
        </p:txBody>
      </p:sp>
    </p:spTree>
    <p:extLst>
      <p:ext uri="{BB962C8B-B14F-4D97-AF65-F5344CB8AC3E}">
        <p14:creationId xmlns:p14="http://schemas.microsoft.com/office/powerpoint/2010/main" val="2151990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BB2CD7-D4AE-58C2-938C-F1E2066E5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Add a file and track it</a:t>
            </a:r>
          </a:p>
          <a:p>
            <a:r>
              <a:rPr lang="en-CA" dirty="0"/>
              <a:t>Edit the file</a:t>
            </a:r>
          </a:p>
          <a:p>
            <a:r>
              <a:rPr lang="en-CA" dirty="0"/>
              <a:t>New edit with a mistake</a:t>
            </a:r>
          </a:p>
          <a:p>
            <a:r>
              <a:rPr lang="en-CA" dirty="0"/>
              <a:t>Rebase the edit</a:t>
            </a:r>
          </a:p>
          <a:p>
            <a:endParaRPr lang="en-CA" dirty="0"/>
          </a:p>
          <a:p>
            <a:r>
              <a:rPr lang="en-CA" dirty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130669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#2 – Create a new branch</a:t>
            </a:r>
          </a:p>
        </p:txBody>
      </p:sp>
    </p:spTree>
    <p:extLst>
      <p:ext uri="{BB962C8B-B14F-4D97-AF65-F5344CB8AC3E}">
        <p14:creationId xmlns:p14="http://schemas.microsoft.com/office/powerpoint/2010/main" val="4165173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#2</a:t>
            </a:r>
          </a:p>
        </p:txBody>
      </p:sp>
    </p:spTree>
    <p:extLst>
      <p:ext uri="{BB962C8B-B14F-4D97-AF65-F5344CB8AC3E}">
        <p14:creationId xmlns:p14="http://schemas.microsoft.com/office/powerpoint/2010/main" val="293590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#3 – Merging Branches</a:t>
            </a:r>
          </a:p>
        </p:txBody>
      </p:sp>
    </p:spTree>
    <p:extLst>
      <p:ext uri="{BB962C8B-B14F-4D97-AF65-F5344CB8AC3E}">
        <p14:creationId xmlns:p14="http://schemas.microsoft.com/office/powerpoint/2010/main" val="1749104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#2</a:t>
            </a:r>
          </a:p>
        </p:txBody>
      </p:sp>
    </p:spTree>
    <p:extLst>
      <p:ext uri="{BB962C8B-B14F-4D97-AF65-F5344CB8AC3E}">
        <p14:creationId xmlns:p14="http://schemas.microsoft.com/office/powerpoint/2010/main" val="2209846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4A6E-5D75-77B9-9DA7-DC7FB331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IV – Hosting Projects on GitHub</a:t>
            </a:r>
          </a:p>
        </p:txBody>
      </p:sp>
    </p:spTree>
    <p:extLst>
      <p:ext uri="{BB962C8B-B14F-4D97-AF65-F5344CB8AC3E}">
        <p14:creationId xmlns:p14="http://schemas.microsoft.com/office/powerpoint/2010/main" val="1537293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5570DF-0C10-98C1-32EE-7BBAD91B3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Why use remote repositories like GitHub?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Backup for your code</a:t>
            </a:r>
          </a:p>
          <a:p>
            <a:endParaRPr lang="en-CA" dirty="0"/>
          </a:p>
          <a:p>
            <a:r>
              <a:rPr lang="en-CA" dirty="0"/>
              <a:t>Collaborations</a:t>
            </a:r>
          </a:p>
          <a:p>
            <a:endParaRPr lang="en-CA" dirty="0"/>
          </a:p>
          <a:p>
            <a:r>
              <a:rPr lang="en-CA" dirty="0"/>
              <a:t>Open Science</a:t>
            </a:r>
          </a:p>
        </p:txBody>
      </p:sp>
    </p:spTree>
    <p:extLst>
      <p:ext uri="{BB962C8B-B14F-4D97-AF65-F5344CB8AC3E}">
        <p14:creationId xmlns:p14="http://schemas.microsoft.com/office/powerpoint/2010/main" val="3510116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000A-0728-91F6-4462-5B8EFE1F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9DF2E-41CB-2BF2-C77E-976DD904E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3" y="1320184"/>
            <a:ext cx="8016729" cy="51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20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8EFDB-45D2-9A4A-6FA9-789D807BF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Pushing and Pulling</a:t>
            </a:r>
          </a:p>
          <a:p>
            <a:r>
              <a:rPr lang="en-CA" dirty="0"/>
              <a:t>Cloning other repos</a:t>
            </a:r>
          </a:p>
          <a:p>
            <a:r>
              <a:rPr lang="en-CA" dirty="0"/>
              <a:t>Forking</a:t>
            </a:r>
          </a:p>
        </p:txBody>
      </p:sp>
    </p:spTree>
    <p:extLst>
      <p:ext uri="{BB962C8B-B14F-4D97-AF65-F5344CB8AC3E}">
        <p14:creationId xmlns:p14="http://schemas.microsoft.com/office/powerpoint/2010/main" val="944076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B343-8AB0-44FB-3E33-580BF41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V  –  Conclusion</a:t>
            </a:r>
          </a:p>
        </p:txBody>
      </p:sp>
    </p:spTree>
    <p:extLst>
      <p:ext uri="{BB962C8B-B14F-4D97-AF65-F5344CB8AC3E}">
        <p14:creationId xmlns:p14="http://schemas.microsoft.com/office/powerpoint/2010/main" val="980553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8EFDB-45D2-9A4A-6FA9-789D807BF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have we learned?</a:t>
            </a:r>
            <a:endParaRPr lang="en-CA" dirty="0"/>
          </a:p>
          <a:p>
            <a:r>
              <a:rPr lang="en-CA" dirty="0"/>
              <a:t>What VCS, Git and GitHub are</a:t>
            </a:r>
          </a:p>
          <a:p>
            <a:endParaRPr lang="en-CA" dirty="0"/>
          </a:p>
          <a:p>
            <a:r>
              <a:rPr lang="en-CA" dirty="0"/>
              <a:t>Why VCS are so useful</a:t>
            </a:r>
          </a:p>
          <a:p>
            <a:endParaRPr lang="en-CA" dirty="0"/>
          </a:p>
          <a:p>
            <a:r>
              <a:rPr lang="en-CA" dirty="0"/>
              <a:t>How to undertake basic tasks in a local and remote repository</a:t>
            </a:r>
          </a:p>
          <a:p>
            <a:endParaRPr lang="en-CA" dirty="0"/>
          </a:p>
          <a:p>
            <a:r>
              <a:rPr lang="en-CA" dirty="0"/>
              <a:t>How services like GitHub improve code collaboration and Open Science</a:t>
            </a:r>
          </a:p>
        </p:txBody>
      </p:sp>
    </p:spTree>
    <p:extLst>
      <p:ext uri="{BB962C8B-B14F-4D97-AF65-F5344CB8AC3E}">
        <p14:creationId xmlns:p14="http://schemas.microsoft.com/office/powerpoint/2010/main" val="1527684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6A319F-99F6-E37E-4837-F8D349D87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next?</a:t>
            </a:r>
          </a:p>
        </p:txBody>
      </p:sp>
    </p:spTree>
    <p:extLst>
      <p:ext uri="{BB962C8B-B14F-4D97-AF65-F5344CB8AC3E}">
        <p14:creationId xmlns:p14="http://schemas.microsoft.com/office/powerpoint/2010/main" val="89008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E543B8-96E5-F2A9-6F87-38F12D86B6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Topics for this workshop: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Part I – Intro to Git and Version Control Systems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Part II – Basic Git functions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Part III – Advanced Git functions</a:t>
            </a:r>
          </a:p>
          <a:p>
            <a:pPr marL="457088" lvl="1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Part IV – Working with GitHub</a:t>
            </a:r>
          </a:p>
        </p:txBody>
      </p:sp>
    </p:spTree>
    <p:extLst>
      <p:ext uri="{BB962C8B-B14F-4D97-AF65-F5344CB8AC3E}">
        <p14:creationId xmlns:p14="http://schemas.microsoft.com/office/powerpoint/2010/main" val="159245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7A004E-DF48-DFF4-8D27-CC4C90721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you will need: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GitHub Desktop App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 Text editor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Hands-on Activities</a:t>
            </a:r>
          </a:p>
          <a:p>
            <a:r>
              <a:rPr lang="en-CA" dirty="0"/>
              <a:t>Quick Review Polls</a:t>
            </a:r>
          </a:p>
          <a:p>
            <a:r>
              <a:rPr lang="en-CA" dirty="0"/>
              <a:t>Git-based activities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359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D6295-D41F-B16A-80CA-1D999E04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224" y="1489562"/>
            <a:ext cx="3763552" cy="501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5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28E789-0CD4-A736-2344-766F87DC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4802239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Version Control Systems</a:t>
            </a:r>
          </a:p>
          <a:p>
            <a:r>
              <a:rPr lang="en-CA" dirty="0"/>
              <a:t>Make it easier to document changes</a:t>
            </a:r>
          </a:p>
          <a:p>
            <a:r>
              <a:rPr lang="en-CA" dirty="0"/>
              <a:t>Less confusion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97FBE-398F-F450-55A5-0169B83FA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78"/>
          <a:stretch/>
        </p:blipFill>
        <p:spPr>
          <a:xfrm>
            <a:off x="1021798" y="4186989"/>
            <a:ext cx="6859771" cy="1623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49ACC2-CA9B-EA03-F92E-78E1D9B6E3DC}"/>
              </a:ext>
            </a:extLst>
          </p:cNvPr>
          <p:cNvSpPr txBox="1"/>
          <p:nvPr/>
        </p:nvSpPr>
        <p:spPr>
          <a:xfrm>
            <a:off x="4451684" y="6378578"/>
            <a:ext cx="318836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Image Source: </a:t>
            </a:r>
            <a:r>
              <a:rPr lang="en-CA" dirty="0" err="1"/>
              <a:t>BetterExplained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53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0FAA95-56E1-2195-5855-46B50DD5E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Git</a:t>
            </a:r>
          </a:p>
          <a:p>
            <a:r>
              <a:rPr lang="en-CA" dirty="0"/>
              <a:t>A type of 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51111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 vs.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A version control system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81591F-89B2-9E4F-A0A0-9815AD821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A server that </a:t>
            </a:r>
            <a:r>
              <a:rPr lang="en-CA" b="1" dirty="0"/>
              <a:t>hosts </a:t>
            </a:r>
            <a:r>
              <a:rPr lang="en-CA"/>
              <a:t>git repositories</a:t>
            </a:r>
          </a:p>
        </p:txBody>
      </p:sp>
    </p:spTree>
    <p:extLst>
      <p:ext uri="{BB962C8B-B14F-4D97-AF65-F5344CB8AC3E}">
        <p14:creationId xmlns:p14="http://schemas.microsoft.com/office/powerpoint/2010/main" val="3891667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71840A-47BB-D406-2B18-5DF99FE82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Git Pipeline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sz="3600" b="1" dirty="0"/>
              <a:t>Working Directory ≠ Git Repository</a:t>
            </a:r>
          </a:p>
          <a:p>
            <a:r>
              <a:rPr lang="en-CA" sz="2800" dirty="0"/>
              <a:t>Working directory is your project folder</a:t>
            </a:r>
          </a:p>
          <a:p>
            <a:r>
              <a:rPr lang="en-CA" sz="2800" dirty="0"/>
              <a:t>Git Repository is a hidden file stored inside your working directory</a:t>
            </a:r>
          </a:p>
          <a:p>
            <a:r>
              <a:rPr lang="en-CA" sz="2800" dirty="0"/>
              <a:t>The Git Repository contains the </a:t>
            </a:r>
            <a:r>
              <a:rPr lang="en-CA" sz="2800" b="1" dirty="0"/>
              <a:t>staging area</a:t>
            </a:r>
            <a:r>
              <a:rPr lang="en-CA" sz="2800" dirty="0"/>
              <a:t> and your </a:t>
            </a:r>
            <a:r>
              <a:rPr lang="en-CA" sz="2800" b="1" dirty="0"/>
              <a:t>commit history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200151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M_workshop_Template_S2022" id="{41F71B10-D91A-4222-B463-5B445B3BD3C4}" vid="{071920C6-E7E6-4BE5-B55D-49846ED885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MiCM_workshop_Template_S2022</Template>
  <TotalTime>8899</TotalTime>
  <Words>479</Words>
  <Application>Microsoft Office PowerPoint</Application>
  <PresentationFormat>On-screen Show (4:3)</PresentationFormat>
  <Paragraphs>107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Open Sans Light</vt:lpstr>
      <vt:lpstr>Thème Office</vt:lpstr>
      <vt:lpstr>Introduction to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vs. GitHub</vt:lpstr>
      <vt:lpstr>PowerPoint Presentation</vt:lpstr>
      <vt:lpstr>PowerPoint Presentation</vt:lpstr>
      <vt:lpstr>PowerPoint Presentation</vt:lpstr>
      <vt:lpstr>PowerPoint Presentation</vt:lpstr>
      <vt:lpstr>Part II – Basic Git Features</vt:lpstr>
      <vt:lpstr>PowerPoint Presentation</vt:lpstr>
      <vt:lpstr>PowerPoint Presentation</vt:lpstr>
      <vt:lpstr>Part III – Advanced Git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IV – Hosting Projects on GitHub</vt:lpstr>
      <vt:lpstr>PowerPoint Presentation</vt:lpstr>
      <vt:lpstr>PowerPoint Presentation</vt:lpstr>
      <vt:lpstr>PowerPoint Presentation</vt:lpstr>
      <vt:lpstr>Part V  –  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Adrien Osakwe</cp:lastModifiedBy>
  <cp:revision>38</cp:revision>
  <dcterms:created xsi:type="dcterms:W3CDTF">2019-07-29T14:54:16Z</dcterms:created>
  <dcterms:modified xsi:type="dcterms:W3CDTF">2022-06-06T15:28:39Z</dcterms:modified>
</cp:coreProperties>
</file>