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316" r:id="rId2"/>
    <p:sldId id="262" r:id="rId3"/>
    <p:sldId id="317" r:id="rId4"/>
    <p:sldId id="318" r:id="rId5"/>
    <p:sldId id="319" r:id="rId6"/>
    <p:sldId id="320" r:id="rId7"/>
    <p:sldId id="277" r:id="rId8"/>
    <p:sldId id="321" r:id="rId9"/>
    <p:sldId id="322" r:id="rId10"/>
    <p:sldId id="323" r:id="rId11"/>
    <p:sldId id="324" r:id="rId12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8A552-1810-4A9B-8174-E44D3C19BC43}" v="3" dt="2022-06-01T18:25:04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83380"/>
  </p:normalViewPr>
  <p:slideViewPr>
    <p:cSldViewPr snapToGrid="0" snapToObjects="1">
      <p:cViewPr varScale="1">
        <p:scale>
          <a:sx n="93" d="100"/>
          <a:sy n="93" d="100"/>
        </p:scale>
        <p:origin x="21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FC38A552-1810-4A9B-8174-E44D3C19BC43}"/>
    <pc:docChg chg="undo custSel addSld delSld modSld sldOrd modMainMaster">
      <pc:chgData name="Adrien Osakwe" userId="7a3e290c-eb83-484b-8e3d-d46ef2333477" providerId="ADAL" clId="{FC38A552-1810-4A9B-8174-E44D3C19BC43}" dt="2022-06-01T18:33:02.128" v="1284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mod">
        <pc:chgData name="Adrien Osakwe" userId="7a3e290c-eb83-484b-8e3d-d46ef2333477" providerId="ADAL" clId="{FC38A552-1810-4A9B-8174-E44D3C19BC43}" dt="2022-06-01T18:33:02.128" v="1284" actId="2057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1T18:32:50.366" v="1242" actId="5793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1T18:33:02.128" v="1284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modSp mod ord">
        <pc:chgData name="Adrien Osakwe" userId="7a3e290c-eb83-484b-8e3d-d46ef2333477" providerId="ADAL" clId="{FC38A552-1810-4A9B-8174-E44D3C19BC43}" dt="2022-06-01T12:54:24.045" v="8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01T12:54:21.991" v="81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01T12:54:16.825" v="79"/>
          <ac:spMkLst>
            <pc:docMk/>
            <pc:sldMk cId="2389275097" sldId="316"/>
            <ac:spMk id="4" creationId="{A45C165F-BC2D-0A42-B582-A27AE4DBB9CF}"/>
          </ac:spMkLst>
        </pc:spChg>
      </pc:sldChg>
      <pc:sldChg chg="modSp new mod">
        <pc:chgData name="Adrien Osakwe" userId="7a3e290c-eb83-484b-8e3d-d46ef2333477" providerId="ADAL" clId="{FC38A552-1810-4A9B-8174-E44D3C19BC43}" dt="2022-06-01T18:18:00.039" v="864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01T18:18:00.039" v="864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01T18:18:44.622" v="870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01T18:18:44.622" v="870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modSp new mod">
        <pc:chgData name="Adrien Osakwe" userId="7a3e290c-eb83-484b-8e3d-d46ef2333477" providerId="ADAL" clId="{FC38A552-1810-4A9B-8174-E44D3C19BC43}" dt="2022-06-01T18:32:09.463" v="1123" actId="20577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01T18:32:09.463" v="1123" actId="20577"/>
          <ac:spMkLst>
            <pc:docMk/>
            <pc:sldMk cId="116534369" sldId="319"/>
            <ac:spMk id="2" creationId="{FA28E789-0CD4-A736-2344-766F87DCC678}"/>
          </ac:spMkLst>
        </pc:spChg>
        <pc:picChg chg="add mod">
          <ac:chgData name="Adrien Osakwe" userId="7a3e290c-eb83-484b-8e3d-d46ef2333477" providerId="ADAL" clId="{FC38A552-1810-4A9B-8174-E44D3C19BC43}" dt="2022-06-01T18:25:08.762" v="921" actId="1076"/>
          <ac:picMkLst>
            <pc:docMk/>
            <pc:sldMk cId="116534369" sldId="319"/>
            <ac:picMk id="3" creationId="{CFE7429E-D8FE-94C9-7214-25CAF3BC98FE}"/>
          </ac:picMkLst>
        </pc:picChg>
      </pc:sldChg>
      <pc:sldChg chg="modSp new mod ord">
        <pc:chgData name="Adrien Osakwe" userId="7a3e290c-eb83-484b-8e3d-d46ef2333477" providerId="ADAL" clId="{FC38A552-1810-4A9B-8174-E44D3C19BC43}" dt="2022-06-01T18:32:34.802" v="1176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01T18:32:34.802" v="1176" actId="20577"/>
          <ac:spMkLst>
            <pc:docMk/>
            <pc:sldMk cId="511111868" sldId="320"/>
            <ac:spMk id="2" creationId="{100FAA95-56E1-2195-5855-46B50DD5E678}"/>
          </ac:spMkLst>
        </pc:spChg>
      </pc:sldChg>
      <pc:sldChg chg="modSp new mod ord">
        <pc:chgData name="Adrien Osakwe" userId="7a3e290c-eb83-484b-8e3d-d46ef2333477" providerId="ADAL" clId="{FC38A552-1810-4A9B-8174-E44D3C19BC43}" dt="2022-06-01T18:19:46.502" v="918" actId="20577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</pc:sldChg>
      <pc:sldChg chg="modSp new mod">
        <pc:chgData name="Adrien Osakwe" userId="7a3e290c-eb83-484b-8e3d-d46ef2333477" providerId="ADAL" clId="{FC38A552-1810-4A9B-8174-E44D3C19BC43}" dt="2022-06-01T18:25:56.281" v="939" actId="20577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01T18:25:56.281" v="939" actId="20577"/>
          <ac:spMkLst>
            <pc:docMk/>
            <pc:sldMk cId="607115465" sldId="322"/>
            <ac:spMk id="2" creationId="{DDA2806D-35FE-24B5-F6B0-BC4E91E20B63}"/>
          </ac:spMkLst>
        </pc:sp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1T18:31:10.499" v="995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1T18:31:10.499" v="995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1T18:31:32.890" v="1058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1T18:31:32.890" v="1058" actId="20577"/>
          <ac:spMkLst>
            <pc:docMk/>
            <pc:sldMk cId="1537293915" sldId="324"/>
            <ac:spMk id="2" creationId="{36BF4A6E-5D75-77B9-9DA7-DC7FB331562E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Instructor: Adrien Osakwe</a:t>
            </a:r>
          </a:p>
          <a:p>
            <a:r>
              <a:rPr lang="en-CA"/>
              <a:t>June 22</a:t>
            </a:r>
            <a:r>
              <a:rPr lang="en-CA" baseline="30000"/>
              <a:t>nd</a:t>
            </a:r>
            <a:r>
              <a:rPr lang="en-CA"/>
              <a:t> 2022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Working on Local Projects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Topics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 - Git and GitHub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Version Control Systems and Git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II -  Managing Local Projects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Creating a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Committing changes 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Rebase bad commits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 III – Working with Remote Projects on GitHub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Pushing commits to remote repositories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Pulling from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Git repository with a README file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Hands-on Activities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Git-based activities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7429E-D8FE-94C9-7214-25CAF3BC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563" y="1407368"/>
            <a:ext cx="3763552" cy="5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vs.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 version control system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1591F-89B2-9E4F-A0A0-9815AD821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/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8767</TotalTime>
  <Words>183</Words>
  <Application>Microsoft Office PowerPoint</Application>
  <PresentationFormat>On-screen Show (4:3)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 Light</vt:lpstr>
      <vt:lpstr>Thème Office</vt:lpstr>
      <vt:lpstr>Introduction to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vs. GitHub</vt:lpstr>
      <vt:lpstr>PowerPoint Presentation</vt:lpstr>
      <vt:lpstr>PowerPoint Presentation</vt:lpstr>
      <vt:lpstr>Part II – Working on Local Projects</vt:lpstr>
      <vt:lpstr>Part III – Hosting Projects on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2022-06-01T18:33:03Z</dcterms:modified>
</cp:coreProperties>
</file>