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86"/>
  </p:notesMasterIdLst>
  <p:sldIdLst>
    <p:sldId id="316" r:id="rId2"/>
    <p:sldId id="395" r:id="rId3"/>
    <p:sldId id="396" r:id="rId4"/>
    <p:sldId id="317" r:id="rId5"/>
    <p:sldId id="318" r:id="rId6"/>
    <p:sldId id="369" r:id="rId7"/>
    <p:sldId id="332" r:id="rId8"/>
    <p:sldId id="319" r:id="rId9"/>
    <p:sldId id="320" r:id="rId10"/>
    <p:sldId id="381" r:id="rId11"/>
    <p:sldId id="351" r:id="rId12"/>
    <p:sldId id="327" r:id="rId13"/>
    <p:sldId id="321" r:id="rId14"/>
    <p:sldId id="339" r:id="rId15"/>
    <p:sldId id="353" r:id="rId16"/>
    <p:sldId id="354" r:id="rId17"/>
    <p:sldId id="322" r:id="rId18"/>
    <p:sldId id="341" r:id="rId19"/>
    <p:sldId id="357" r:id="rId20"/>
    <p:sldId id="371" r:id="rId21"/>
    <p:sldId id="333" r:id="rId22"/>
    <p:sldId id="372" r:id="rId23"/>
    <p:sldId id="344" r:id="rId24"/>
    <p:sldId id="373" r:id="rId25"/>
    <p:sldId id="334" r:id="rId26"/>
    <p:sldId id="323" r:id="rId27"/>
    <p:sldId id="352" r:id="rId28"/>
    <p:sldId id="355" r:id="rId29"/>
    <p:sldId id="335" r:id="rId30"/>
    <p:sldId id="374" r:id="rId31"/>
    <p:sldId id="325" r:id="rId32"/>
    <p:sldId id="356" r:id="rId33"/>
    <p:sldId id="337" r:id="rId34"/>
    <p:sldId id="375" r:id="rId35"/>
    <p:sldId id="361" r:id="rId36"/>
    <p:sldId id="338" r:id="rId37"/>
    <p:sldId id="362" r:id="rId38"/>
    <p:sldId id="345" r:id="rId39"/>
    <p:sldId id="376" r:id="rId40"/>
    <p:sldId id="364" r:id="rId41"/>
    <p:sldId id="363" r:id="rId42"/>
    <p:sldId id="324" r:id="rId43"/>
    <p:sldId id="368" r:id="rId44"/>
    <p:sldId id="328" r:id="rId45"/>
    <p:sldId id="340" r:id="rId46"/>
    <p:sldId id="326" r:id="rId47"/>
    <p:sldId id="402" r:id="rId48"/>
    <p:sldId id="403" r:id="rId49"/>
    <p:sldId id="346" r:id="rId50"/>
    <p:sldId id="377" r:id="rId51"/>
    <p:sldId id="347" r:id="rId52"/>
    <p:sldId id="378" r:id="rId53"/>
    <p:sldId id="358" r:id="rId54"/>
    <p:sldId id="404" r:id="rId55"/>
    <p:sldId id="348" r:id="rId56"/>
    <p:sldId id="379" r:id="rId57"/>
    <p:sldId id="406" r:id="rId58"/>
    <p:sldId id="359" r:id="rId59"/>
    <p:sldId id="405" r:id="rId60"/>
    <p:sldId id="350" r:id="rId61"/>
    <p:sldId id="380" r:id="rId62"/>
    <p:sldId id="367" r:id="rId63"/>
    <p:sldId id="410" r:id="rId64"/>
    <p:sldId id="391" r:id="rId65"/>
    <p:sldId id="400" r:id="rId66"/>
    <p:sldId id="401" r:id="rId67"/>
    <p:sldId id="382" r:id="rId68"/>
    <p:sldId id="407" r:id="rId69"/>
    <p:sldId id="383" r:id="rId70"/>
    <p:sldId id="392" r:id="rId71"/>
    <p:sldId id="384" r:id="rId72"/>
    <p:sldId id="385" r:id="rId73"/>
    <p:sldId id="386" r:id="rId74"/>
    <p:sldId id="388" r:id="rId75"/>
    <p:sldId id="393" r:id="rId76"/>
    <p:sldId id="390" r:id="rId77"/>
    <p:sldId id="394" r:id="rId78"/>
    <p:sldId id="408" r:id="rId79"/>
    <p:sldId id="409" r:id="rId80"/>
    <p:sldId id="329" r:id="rId81"/>
    <p:sldId id="330" r:id="rId82"/>
    <p:sldId id="331" r:id="rId83"/>
    <p:sldId id="399" r:id="rId84"/>
    <p:sldId id="342" r:id="rId85"/>
  </p:sldIdLst>
  <p:sldSz cx="9144000" cy="6858000" type="screen4x3"/>
  <p:notesSz cx="6858000" cy="9144000"/>
  <p:defaultTextStyle>
    <a:defPPr>
      <a:defRPr lang="fr-FR"/>
    </a:defPPr>
    <a:lvl1pPr marL="0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1pPr>
    <a:lvl2pPr marL="457113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2pPr>
    <a:lvl3pPr marL="914226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3pPr>
    <a:lvl4pPr marL="1371341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4pPr>
    <a:lvl5pPr marL="1828453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5pPr>
    <a:lvl6pPr marL="2285566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6pPr>
    <a:lvl7pPr marL="2742679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7pPr>
    <a:lvl8pPr marL="3199794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8pPr>
    <a:lvl9pPr marL="3656907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9B0A0"/>
    <a:srgbClr val="72B0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CCF045-E3F0-4C0B-99C0-AE5DE6B41DEC}" v="3" dt="2024-07-12T04:08:27.3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0" autoAdjust="0"/>
    <p:restoredTop sz="93741" autoAdjust="0"/>
  </p:normalViewPr>
  <p:slideViewPr>
    <p:cSldViewPr snapToGrid="0" snapToObjects="1">
      <p:cViewPr varScale="1">
        <p:scale>
          <a:sx n="112" d="100"/>
          <a:sy n="112" d="100"/>
        </p:scale>
        <p:origin x="1332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viewProps" Target="viewProps.xml"/><Relationship Id="rId91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risa Morales Soto" userId="ae55080d-17f4-48de-9309-0024c0e8fdbf" providerId="ADAL" clId="{794C632D-D3BD-C142-B93F-C90E6BDD7C20}"/>
    <pc:docChg chg="undo custSel modSld modMainMaster modNotesMaster">
      <pc:chgData name="Larisa Morales Soto" userId="ae55080d-17f4-48de-9309-0024c0e8fdbf" providerId="ADAL" clId="{794C632D-D3BD-C142-B93F-C90E6BDD7C20}" dt="2022-05-26T18:32:06.214" v="16" actId="478"/>
      <pc:docMkLst>
        <pc:docMk/>
      </pc:docMkLst>
      <pc:sldChg chg="modNotes">
        <pc:chgData name="Larisa Morales Soto" userId="ae55080d-17f4-48de-9309-0024c0e8fdbf" providerId="ADAL" clId="{794C632D-D3BD-C142-B93F-C90E6BDD7C20}" dt="2022-05-26T18:32:00.009" v="14"/>
        <pc:sldMkLst>
          <pc:docMk/>
          <pc:sldMk cId="3133242724" sldId="262"/>
        </pc:sldMkLst>
      </pc:sldChg>
      <pc:sldChg chg="addSp delSp modSp mod">
        <pc:chgData name="Larisa Morales Soto" userId="ae55080d-17f4-48de-9309-0024c0e8fdbf" providerId="ADAL" clId="{794C632D-D3BD-C142-B93F-C90E6BDD7C20}" dt="2022-05-26T18:32:06.214" v="16" actId="478"/>
        <pc:sldMkLst>
          <pc:docMk/>
          <pc:sldMk cId="2115249166" sldId="263"/>
        </pc:sldMkLst>
        <pc:spChg chg="add del mod">
          <ac:chgData name="Larisa Morales Soto" userId="ae55080d-17f4-48de-9309-0024c0e8fdbf" providerId="ADAL" clId="{794C632D-D3BD-C142-B93F-C90E6BDD7C20}" dt="2022-05-26T18:31:59.051" v="8" actId="767"/>
          <ac:spMkLst>
            <pc:docMk/>
            <pc:sldMk cId="2115249166" sldId="263"/>
            <ac:spMk id="2" creationId="{22288B44-5199-ACAD-F557-A7D1C246463C}"/>
          </ac:spMkLst>
        </pc:spChg>
        <pc:spChg chg="add del mod">
          <ac:chgData name="Larisa Morales Soto" userId="ae55080d-17f4-48de-9309-0024c0e8fdbf" providerId="ADAL" clId="{794C632D-D3BD-C142-B93F-C90E6BDD7C20}" dt="2022-05-26T18:32:06.214" v="16" actId="478"/>
          <ac:spMkLst>
            <pc:docMk/>
            <pc:sldMk cId="2115249166" sldId="263"/>
            <ac:spMk id="3" creationId="{8DFE63AA-F4F7-2F00-6D65-831009C86EDD}"/>
          </ac:spMkLst>
        </pc:spChg>
        <pc:spChg chg="del">
          <ac:chgData name="Larisa Morales Soto" userId="ae55080d-17f4-48de-9309-0024c0e8fdbf" providerId="ADAL" clId="{794C632D-D3BD-C142-B93F-C90E6BDD7C20}" dt="2022-05-26T18:29:50.799" v="0" actId="478"/>
          <ac:spMkLst>
            <pc:docMk/>
            <pc:sldMk cId="2115249166" sldId="263"/>
            <ac:spMk id="5" creationId="{7E16434B-4906-8948-8373-2647D7B3A75F}"/>
          </ac:spMkLst>
        </pc:spChg>
      </pc:sldChg>
      <pc:sldChg chg="modSp">
        <pc:chgData name="Larisa Morales Soto" userId="ae55080d-17f4-48de-9309-0024c0e8fdbf" providerId="ADAL" clId="{794C632D-D3BD-C142-B93F-C90E6BDD7C20}" dt="2022-05-26T18:32:00.009" v="14"/>
        <pc:sldMkLst>
          <pc:docMk/>
          <pc:sldMk cId="3891667287" sldId="277"/>
        </pc:sldMkLst>
        <pc:spChg chg="mod">
          <ac:chgData name="Larisa Morales Soto" userId="ae55080d-17f4-48de-9309-0024c0e8fdbf" providerId="ADAL" clId="{794C632D-D3BD-C142-B93F-C90E6BDD7C20}" dt="2022-05-26T18:32:00.009" v="14"/>
          <ac:spMkLst>
            <pc:docMk/>
            <pc:sldMk cId="3891667287" sldId="277"/>
            <ac:spMk id="2" creationId="{7D442A67-6808-B148-B650-0C3896F6C6CD}"/>
          </ac:spMkLst>
        </pc:spChg>
        <pc:spChg chg="mod">
          <ac:chgData name="Larisa Morales Soto" userId="ae55080d-17f4-48de-9309-0024c0e8fdbf" providerId="ADAL" clId="{794C632D-D3BD-C142-B93F-C90E6BDD7C20}" dt="2022-05-26T18:32:00.009" v="14"/>
          <ac:spMkLst>
            <pc:docMk/>
            <pc:sldMk cId="3891667287" sldId="277"/>
            <ac:spMk id="3" creationId="{87B93719-7A3D-1148-9FCA-AF4A65C4BC41}"/>
          </ac:spMkLst>
        </pc:spChg>
        <pc:spChg chg="mod">
          <ac:chgData name="Larisa Morales Soto" userId="ae55080d-17f4-48de-9309-0024c0e8fdbf" providerId="ADAL" clId="{794C632D-D3BD-C142-B93F-C90E6BDD7C20}" dt="2022-05-26T18:32:00.009" v="14"/>
          <ac:spMkLst>
            <pc:docMk/>
            <pc:sldMk cId="3891667287" sldId="277"/>
            <ac:spMk id="4" creationId="{A981591F-89B2-9E4F-A0A0-9815AD821B16}"/>
          </ac:spMkLst>
        </pc:spChg>
      </pc:sldChg>
      <pc:sldChg chg="modSp">
        <pc:chgData name="Larisa Morales Soto" userId="ae55080d-17f4-48de-9309-0024c0e8fdbf" providerId="ADAL" clId="{794C632D-D3BD-C142-B93F-C90E6BDD7C20}" dt="2022-05-26T18:32:00.009" v="14"/>
        <pc:sldMkLst>
          <pc:docMk/>
          <pc:sldMk cId="2389275097" sldId="316"/>
        </pc:sldMkLst>
        <pc:spChg chg="mod">
          <ac:chgData name="Larisa Morales Soto" userId="ae55080d-17f4-48de-9309-0024c0e8fdbf" providerId="ADAL" clId="{794C632D-D3BD-C142-B93F-C90E6BDD7C20}" dt="2022-05-26T18:32:00.009" v="14"/>
          <ac:spMkLst>
            <pc:docMk/>
            <pc:sldMk cId="2389275097" sldId="316"/>
            <ac:spMk id="4" creationId="{A45C165F-BC2D-0A42-B582-A27AE4DBB9CF}"/>
          </ac:spMkLst>
        </pc:spChg>
      </pc:sldChg>
      <pc:sldChg chg="modSp">
        <pc:chgData name="Larisa Morales Soto" userId="ae55080d-17f4-48de-9309-0024c0e8fdbf" providerId="ADAL" clId="{794C632D-D3BD-C142-B93F-C90E6BDD7C20}" dt="2022-05-26T18:32:00.009" v="14"/>
        <pc:sldMkLst>
          <pc:docMk/>
          <pc:sldMk cId="3390364454" sldId="317"/>
        </pc:sldMkLst>
        <pc:spChg chg="mod">
          <ac:chgData name="Larisa Morales Soto" userId="ae55080d-17f4-48de-9309-0024c0e8fdbf" providerId="ADAL" clId="{794C632D-D3BD-C142-B93F-C90E6BDD7C20}" dt="2022-05-26T18:32:00.009" v="14"/>
          <ac:spMkLst>
            <pc:docMk/>
            <pc:sldMk cId="3390364454" sldId="317"/>
            <ac:spMk id="2" creationId="{57999070-108E-C245-97F4-DBF8FE0A3A1B}"/>
          </ac:spMkLst>
        </pc:spChg>
        <pc:spChg chg="mod">
          <ac:chgData name="Larisa Morales Soto" userId="ae55080d-17f4-48de-9309-0024c0e8fdbf" providerId="ADAL" clId="{794C632D-D3BD-C142-B93F-C90E6BDD7C20}" dt="2022-05-26T18:32:00.009" v="14"/>
          <ac:spMkLst>
            <pc:docMk/>
            <pc:sldMk cId="3390364454" sldId="317"/>
            <ac:spMk id="3" creationId="{4B5ADFF6-C739-BC4D-8406-2A385F59F448}"/>
          </ac:spMkLst>
        </pc:spChg>
      </pc:sldChg>
      <pc:sldMasterChg chg="modSp modSldLayout">
        <pc:chgData name="Larisa Morales Soto" userId="ae55080d-17f4-48de-9309-0024c0e8fdbf" providerId="ADAL" clId="{794C632D-D3BD-C142-B93F-C90E6BDD7C20}" dt="2022-05-26T18:32:00.009" v="14"/>
        <pc:sldMasterMkLst>
          <pc:docMk/>
          <pc:sldMasterMk cId="1449374226" sldId="2147483660"/>
        </pc:sldMasterMkLst>
        <pc:spChg chg="mod">
          <ac:chgData name="Larisa Morales Soto" userId="ae55080d-17f4-48de-9309-0024c0e8fdbf" providerId="ADAL" clId="{794C632D-D3BD-C142-B93F-C90E6BDD7C20}" dt="2022-05-26T18:32:00.009" v="14"/>
          <ac:spMkLst>
            <pc:docMk/>
            <pc:sldMasterMk cId="1449374226" sldId="2147483660"/>
            <ac:spMk id="2" creationId="{00000000-0000-0000-0000-000000000000}"/>
          </ac:spMkLst>
        </pc:spChg>
        <pc:spChg chg="mod">
          <ac:chgData name="Larisa Morales Soto" userId="ae55080d-17f4-48de-9309-0024c0e8fdbf" providerId="ADAL" clId="{794C632D-D3BD-C142-B93F-C90E6BDD7C20}" dt="2022-05-26T18:32:00.009" v="14"/>
          <ac:spMkLst>
            <pc:docMk/>
            <pc:sldMasterMk cId="1449374226" sldId="2147483660"/>
            <ac:spMk id="3" creationId="{00000000-0000-0000-0000-000000000000}"/>
          </ac:spMkLst>
        </pc:spChg>
        <pc:spChg chg="mod">
          <ac:chgData name="Larisa Morales Soto" userId="ae55080d-17f4-48de-9309-0024c0e8fdbf" providerId="ADAL" clId="{794C632D-D3BD-C142-B93F-C90E6BDD7C20}" dt="2022-05-26T18:32:00.009" v="14"/>
          <ac:spMkLst>
            <pc:docMk/>
            <pc:sldMasterMk cId="1449374226" sldId="2147483660"/>
            <ac:spMk id="15" creationId="{7CD4AE55-E3E4-8E48-A531-035261AD147D}"/>
          </ac:spMkLst>
        </pc:spChg>
        <pc:spChg chg="mod">
          <ac:chgData name="Larisa Morales Soto" userId="ae55080d-17f4-48de-9309-0024c0e8fdbf" providerId="ADAL" clId="{794C632D-D3BD-C142-B93F-C90E6BDD7C20}" dt="2022-05-26T18:32:00.009" v="14"/>
          <ac:spMkLst>
            <pc:docMk/>
            <pc:sldMasterMk cId="1449374226" sldId="2147483660"/>
            <ac:spMk id="16" creationId="{5753BF61-1322-C642-81B1-2BEA6A9D7516}"/>
          </ac:spMkLst>
        </pc:spChg>
        <pc:spChg chg="mod">
          <ac:chgData name="Larisa Morales Soto" userId="ae55080d-17f4-48de-9309-0024c0e8fdbf" providerId="ADAL" clId="{794C632D-D3BD-C142-B93F-C90E6BDD7C20}" dt="2022-05-26T18:32:00.009" v="14"/>
          <ac:spMkLst>
            <pc:docMk/>
            <pc:sldMasterMk cId="1449374226" sldId="2147483660"/>
            <ac:spMk id="17" creationId="{505D8262-7348-B74A-B1E5-C429BF3920A3}"/>
          </ac:spMkLst>
        </pc:spChg>
        <pc:spChg chg="mod">
          <ac:chgData name="Larisa Morales Soto" userId="ae55080d-17f4-48de-9309-0024c0e8fdbf" providerId="ADAL" clId="{794C632D-D3BD-C142-B93F-C90E6BDD7C20}" dt="2022-05-26T18:32:00.009" v="14"/>
          <ac:spMkLst>
            <pc:docMk/>
            <pc:sldMasterMk cId="1449374226" sldId="2147483660"/>
            <ac:spMk id="18" creationId="{7AE6F6EB-C764-0142-9907-8F053728961D}"/>
          </ac:spMkLst>
        </pc:spChg>
        <pc:spChg chg="mod">
          <ac:chgData name="Larisa Morales Soto" userId="ae55080d-17f4-48de-9309-0024c0e8fdbf" providerId="ADAL" clId="{794C632D-D3BD-C142-B93F-C90E6BDD7C20}" dt="2022-05-26T18:32:00.009" v="14"/>
          <ac:spMkLst>
            <pc:docMk/>
            <pc:sldMasterMk cId="1449374226" sldId="2147483660"/>
            <ac:spMk id="19" creationId="{894EFFE0-7781-6F4A-8329-190CB533253E}"/>
          </ac:spMkLst>
        </pc:spChg>
        <pc:grpChg chg="mod">
          <ac:chgData name="Larisa Morales Soto" userId="ae55080d-17f4-48de-9309-0024c0e8fdbf" providerId="ADAL" clId="{794C632D-D3BD-C142-B93F-C90E6BDD7C20}" dt="2022-05-26T18:32:00.009" v="14"/>
          <ac:grpSpMkLst>
            <pc:docMk/>
            <pc:sldMasterMk cId="1449374226" sldId="2147483660"/>
            <ac:grpSpMk id="14" creationId="{8ADF8589-063A-1546-8085-07B315CCB283}"/>
          </ac:grpSpMkLst>
        </pc:grpChg>
        <pc:picChg chg="mod">
          <ac:chgData name="Larisa Morales Soto" userId="ae55080d-17f4-48de-9309-0024c0e8fdbf" providerId="ADAL" clId="{794C632D-D3BD-C142-B93F-C90E6BDD7C20}" dt="2022-05-26T18:32:00.009" v="14"/>
          <ac:picMkLst>
            <pc:docMk/>
            <pc:sldMasterMk cId="1449374226" sldId="2147483660"/>
            <ac:picMk id="21" creationId="{BBA76F50-A55F-9245-A363-154E7DFB1C4B}"/>
          </ac:picMkLst>
        </pc:picChg>
        <pc:sldLayoutChg chg="modSp">
          <pc:chgData name="Larisa Morales Soto" userId="ae55080d-17f4-48de-9309-0024c0e8fdbf" providerId="ADAL" clId="{794C632D-D3BD-C142-B93F-C90E6BDD7C20}" dt="2022-05-26T18:32:00.009" v="14"/>
          <pc:sldLayoutMkLst>
            <pc:docMk/>
            <pc:sldMasterMk cId="878394261" sldId="2147483672"/>
            <pc:sldLayoutMk cId="3264083727" sldId="2147483661"/>
          </pc:sldLayoutMkLst>
          <pc:spChg chg="mod">
            <ac:chgData name="Larisa Morales Soto" userId="ae55080d-17f4-48de-9309-0024c0e8fdbf" providerId="ADAL" clId="{794C632D-D3BD-C142-B93F-C90E6BDD7C20}" dt="2022-05-26T18:32:00.009" v="14"/>
            <ac:spMkLst>
              <pc:docMk/>
              <pc:sldMasterMk cId="878394261" sldId="2147483672"/>
              <pc:sldLayoutMk cId="3264083727" sldId="2147483661"/>
              <ac:spMk id="8" creationId="{8C014499-7A01-1C4B-B8B6-23CF018A7AFA}"/>
            </ac:spMkLst>
          </pc:spChg>
          <pc:spChg chg="mod">
            <ac:chgData name="Larisa Morales Soto" userId="ae55080d-17f4-48de-9309-0024c0e8fdbf" providerId="ADAL" clId="{794C632D-D3BD-C142-B93F-C90E6BDD7C20}" dt="2022-05-26T18:32:00.009" v="14"/>
            <ac:spMkLst>
              <pc:docMk/>
              <pc:sldMasterMk cId="878394261" sldId="2147483672"/>
              <pc:sldLayoutMk cId="3264083727" sldId="2147483661"/>
              <ac:spMk id="13" creationId="{B26714F2-9487-9A49-A920-C9C4DB6F97C5}"/>
            </ac:spMkLst>
          </pc:spChg>
          <pc:spChg chg="mod">
            <ac:chgData name="Larisa Morales Soto" userId="ae55080d-17f4-48de-9309-0024c0e8fdbf" providerId="ADAL" clId="{794C632D-D3BD-C142-B93F-C90E6BDD7C20}" dt="2022-05-26T18:32:00.009" v="14"/>
            <ac:spMkLst>
              <pc:docMk/>
              <pc:sldMasterMk cId="878394261" sldId="2147483672"/>
              <pc:sldLayoutMk cId="3264083727" sldId="2147483661"/>
              <ac:spMk id="17" creationId="{38C73947-7933-1149-81E2-2A6481ACE834}"/>
            </ac:spMkLst>
          </pc:spChg>
          <pc:picChg chg="mod">
            <ac:chgData name="Larisa Morales Soto" userId="ae55080d-17f4-48de-9309-0024c0e8fdbf" providerId="ADAL" clId="{794C632D-D3BD-C142-B93F-C90E6BDD7C20}" dt="2022-05-26T18:32:00.009" v="14"/>
            <ac:picMkLst>
              <pc:docMk/>
              <pc:sldMasterMk cId="878394261" sldId="2147483672"/>
              <pc:sldLayoutMk cId="3264083727" sldId="2147483661"/>
              <ac:picMk id="14" creationId="{4590415E-2F4F-B34C-975F-7509179742F1}"/>
            </ac:picMkLst>
          </pc:picChg>
          <pc:picChg chg="mod">
            <ac:chgData name="Larisa Morales Soto" userId="ae55080d-17f4-48de-9309-0024c0e8fdbf" providerId="ADAL" clId="{794C632D-D3BD-C142-B93F-C90E6BDD7C20}" dt="2022-05-26T18:32:00.009" v="14"/>
            <ac:picMkLst>
              <pc:docMk/>
              <pc:sldMasterMk cId="878394261" sldId="2147483672"/>
              <pc:sldLayoutMk cId="3264083727" sldId="2147483661"/>
              <ac:picMk id="18" creationId="{E31CC8AE-4D70-174F-9C92-FBBC12BFB767}"/>
            </ac:picMkLst>
          </pc:picChg>
        </pc:sldLayoutChg>
        <pc:sldLayoutChg chg="modSp">
          <pc:chgData name="Larisa Morales Soto" userId="ae55080d-17f4-48de-9309-0024c0e8fdbf" providerId="ADAL" clId="{794C632D-D3BD-C142-B93F-C90E6BDD7C20}" dt="2022-05-26T18:32:00.009" v="14"/>
          <pc:sldLayoutMkLst>
            <pc:docMk/>
            <pc:sldMasterMk cId="1449374226" sldId="2147483660"/>
            <pc:sldLayoutMk cId="1311720174" sldId="2147483663"/>
          </pc:sldLayoutMkLst>
          <pc:spChg chg="mod">
            <ac:chgData name="Larisa Morales Soto" userId="ae55080d-17f4-48de-9309-0024c0e8fdbf" providerId="ADAL" clId="{794C632D-D3BD-C142-B93F-C90E6BDD7C20}" dt="2022-05-26T18:32:00.009" v="14"/>
            <ac:spMkLst>
              <pc:docMk/>
              <pc:sldMasterMk cId="1449374226" sldId="2147483660"/>
              <pc:sldLayoutMk cId="1311720174" sldId="2147483663"/>
              <ac:spMk id="2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2:00.009" v="14"/>
            <ac:spMkLst>
              <pc:docMk/>
              <pc:sldMasterMk cId="1449374226" sldId="2147483660"/>
              <pc:sldLayoutMk cId="1311720174" sldId="2147483663"/>
              <ac:spMk id="3" creationId="{00000000-0000-0000-0000-000000000000}"/>
            </ac:spMkLst>
          </pc:spChg>
        </pc:sldLayoutChg>
        <pc:sldLayoutChg chg="modSp">
          <pc:chgData name="Larisa Morales Soto" userId="ae55080d-17f4-48de-9309-0024c0e8fdbf" providerId="ADAL" clId="{794C632D-D3BD-C142-B93F-C90E6BDD7C20}" dt="2022-05-26T18:32:00.009" v="14"/>
          <pc:sldLayoutMkLst>
            <pc:docMk/>
            <pc:sldMasterMk cId="1449374226" sldId="2147483660"/>
            <pc:sldLayoutMk cId="1884908084" sldId="2147483664"/>
          </pc:sldLayoutMkLst>
          <pc:spChg chg="mod">
            <ac:chgData name="Larisa Morales Soto" userId="ae55080d-17f4-48de-9309-0024c0e8fdbf" providerId="ADAL" clId="{794C632D-D3BD-C142-B93F-C90E6BDD7C20}" dt="2022-05-26T18:32:00.009" v="14"/>
            <ac:spMkLst>
              <pc:docMk/>
              <pc:sldMasterMk cId="1449374226" sldId="2147483660"/>
              <pc:sldLayoutMk cId="1884908084" sldId="2147483664"/>
              <ac:spMk id="3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2:00.009" v="14"/>
            <ac:spMkLst>
              <pc:docMk/>
              <pc:sldMasterMk cId="1449374226" sldId="2147483660"/>
              <pc:sldLayoutMk cId="1884908084" sldId="2147483664"/>
              <ac:spMk id="4" creationId="{00000000-0000-0000-0000-000000000000}"/>
            </ac:spMkLst>
          </pc:spChg>
        </pc:sldLayoutChg>
        <pc:sldLayoutChg chg="modSp">
          <pc:chgData name="Larisa Morales Soto" userId="ae55080d-17f4-48de-9309-0024c0e8fdbf" providerId="ADAL" clId="{794C632D-D3BD-C142-B93F-C90E6BDD7C20}" dt="2022-05-26T18:32:00.009" v="14"/>
          <pc:sldLayoutMkLst>
            <pc:docMk/>
            <pc:sldMasterMk cId="1449374226" sldId="2147483660"/>
            <pc:sldLayoutMk cId="2749933113" sldId="2147483669"/>
          </pc:sldLayoutMkLst>
          <pc:spChg chg="mod">
            <ac:chgData name="Larisa Morales Soto" userId="ae55080d-17f4-48de-9309-0024c0e8fdbf" providerId="ADAL" clId="{794C632D-D3BD-C142-B93F-C90E6BDD7C20}" dt="2022-05-26T18:32:00.009" v="14"/>
            <ac:spMkLst>
              <pc:docMk/>
              <pc:sldMasterMk cId="1449374226" sldId="2147483660"/>
              <pc:sldLayoutMk cId="2749933113" sldId="2147483669"/>
              <ac:spMk id="2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2:00.009" v="14"/>
            <ac:spMkLst>
              <pc:docMk/>
              <pc:sldMasterMk cId="1449374226" sldId="2147483660"/>
              <pc:sldLayoutMk cId="2749933113" sldId="2147483669"/>
              <ac:spMk id="3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2:00.009" v="14"/>
            <ac:spMkLst>
              <pc:docMk/>
              <pc:sldMasterMk cId="1449374226" sldId="2147483660"/>
              <pc:sldLayoutMk cId="2749933113" sldId="2147483669"/>
              <ac:spMk id="4" creationId="{00000000-0000-0000-0000-000000000000}"/>
            </ac:spMkLst>
          </pc:spChg>
        </pc:sldLayoutChg>
        <pc:sldLayoutChg chg="modSp">
          <pc:chgData name="Larisa Morales Soto" userId="ae55080d-17f4-48de-9309-0024c0e8fdbf" providerId="ADAL" clId="{794C632D-D3BD-C142-B93F-C90E6BDD7C20}" dt="2022-05-26T18:32:00.009" v="14"/>
          <pc:sldLayoutMkLst>
            <pc:docMk/>
            <pc:sldMasterMk cId="878394261" sldId="2147483672"/>
            <pc:sldLayoutMk cId="322694191" sldId="2147483670"/>
          </pc:sldLayoutMkLst>
          <pc:spChg chg="mod">
            <ac:chgData name="Larisa Morales Soto" userId="ae55080d-17f4-48de-9309-0024c0e8fdbf" providerId="ADAL" clId="{794C632D-D3BD-C142-B93F-C90E6BDD7C20}" dt="2022-05-26T18:32:00.009" v="14"/>
            <ac:spMkLst>
              <pc:docMk/>
              <pc:sldMasterMk cId="878394261" sldId="2147483672"/>
              <pc:sldLayoutMk cId="322694191" sldId="2147483670"/>
              <ac:spMk id="3" creationId="{5F469381-9221-664C-A297-50EE4CAEE002}"/>
            </ac:spMkLst>
          </pc:spChg>
          <pc:spChg chg="mod">
            <ac:chgData name="Larisa Morales Soto" userId="ae55080d-17f4-48de-9309-0024c0e8fdbf" providerId="ADAL" clId="{794C632D-D3BD-C142-B93F-C90E6BDD7C20}" dt="2022-05-26T18:32:00.009" v="14"/>
            <ac:spMkLst>
              <pc:docMk/>
              <pc:sldMasterMk cId="878394261" sldId="2147483672"/>
              <pc:sldLayoutMk cId="322694191" sldId="2147483670"/>
              <ac:spMk id="8" creationId="{8C014499-7A01-1C4B-B8B6-23CF018A7AFA}"/>
            </ac:spMkLst>
          </pc:spChg>
          <pc:spChg chg="mod">
            <ac:chgData name="Larisa Morales Soto" userId="ae55080d-17f4-48de-9309-0024c0e8fdbf" providerId="ADAL" clId="{794C632D-D3BD-C142-B93F-C90E6BDD7C20}" dt="2022-05-26T18:32:00.009" v="14"/>
            <ac:spMkLst>
              <pc:docMk/>
              <pc:sldMasterMk cId="878394261" sldId="2147483672"/>
              <pc:sldLayoutMk cId="322694191" sldId="2147483670"/>
              <ac:spMk id="13" creationId="{B26714F2-9487-9A49-A920-C9C4DB6F97C5}"/>
            </ac:spMkLst>
          </pc:spChg>
          <pc:picChg chg="mod">
            <ac:chgData name="Larisa Morales Soto" userId="ae55080d-17f4-48de-9309-0024c0e8fdbf" providerId="ADAL" clId="{794C632D-D3BD-C142-B93F-C90E6BDD7C20}" dt="2022-05-26T18:32:00.009" v="14"/>
            <ac:picMkLst>
              <pc:docMk/>
              <pc:sldMasterMk cId="878394261" sldId="2147483672"/>
              <pc:sldLayoutMk cId="322694191" sldId="2147483670"/>
              <ac:picMk id="14" creationId="{4590415E-2F4F-B34C-975F-7509179742F1}"/>
            </ac:picMkLst>
          </pc:picChg>
        </pc:sldLayoutChg>
        <pc:sldLayoutChg chg="modSp">
          <pc:chgData name="Larisa Morales Soto" userId="ae55080d-17f4-48de-9309-0024c0e8fdbf" providerId="ADAL" clId="{794C632D-D3BD-C142-B93F-C90E6BDD7C20}" dt="2022-05-26T18:32:00.009" v="14"/>
          <pc:sldLayoutMkLst>
            <pc:docMk/>
            <pc:sldMasterMk cId="878394261" sldId="2147483672"/>
            <pc:sldLayoutMk cId="3350706779" sldId="2147483671"/>
          </pc:sldLayoutMkLst>
          <pc:spChg chg="mod">
            <ac:chgData name="Larisa Morales Soto" userId="ae55080d-17f4-48de-9309-0024c0e8fdbf" providerId="ADAL" clId="{794C632D-D3BD-C142-B93F-C90E6BDD7C20}" dt="2022-05-26T18:32:00.009" v="14"/>
            <ac:spMkLst>
              <pc:docMk/>
              <pc:sldMasterMk cId="878394261" sldId="2147483672"/>
              <pc:sldLayoutMk cId="3350706779" sldId="2147483671"/>
              <ac:spMk id="6" creationId="{42401445-DB0B-D44D-B605-7A88A3BCCA23}"/>
            </ac:spMkLst>
          </pc:spChg>
          <pc:spChg chg="mod">
            <ac:chgData name="Larisa Morales Soto" userId="ae55080d-17f4-48de-9309-0024c0e8fdbf" providerId="ADAL" clId="{794C632D-D3BD-C142-B93F-C90E6BDD7C20}" dt="2022-05-26T18:32:00.009" v="14"/>
            <ac:spMkLst>
              <pc:docMk/>
              <pc:sldMasterMk cId="878394261" sldId="2147483672"/>
              <pc:sldLayoutMk cId="3350706779" sldId="2147483671"/>
              <ac:spMk id="8" creationId="{8C014499-7A01-1C4B-B8B6-23CF018A7AFA}"/>
            </ac:spMkLst>
          </pc:spChg>
          <pc:spChg chg="mod">
            <ac:chgData name="Larisa Morales Soto" userId="ae55080d-17f4-48de-9309-0024c0e8fdbf" providerId="ADAL" clId="{794C632D-D3BD-C142-B93F-C90E6BDD7C20}" dt="2022-05-26T18:32:00.009" v="14"/>
            <ac:spMkLst>
              <pc:docMk/>
              <pc:sldMasterMk cId="878394261" sldId="2147483672"/>
              <pc:sldLayoutMk cId="3350706779" sldId="2147483671"/>
              <ac:spMk id="13" creationId="{B26714F2-9487-9A49-A920-C9C4DB6F97C5}"/>
            </ac:spMkLst>
          </pc:spChg>
          <pc:picChg chg="mod">
            <ac:chgData name="Larisa Morales Soto" userId="ae55080d-17f4-48de-9309-0024c0e8fdbf" providerId="ADAL" clId="{794C632D-D3BD-C142-B93F-C90E6BDD7C20}" dt="2022-05-26T18:32:00.009" v="14"/>
            <ac:picMkLst>
              <pc:docMk/>
              <pc:sldMasterMk cId="878394261" sldId="2147483672"/>
              <pc:sldLayoutMk cId="3350706779" sldId="2147483671"/>
              <ac:picMk id="14" creationId="{4590415E-2F4F-B34C-975F-7509179742F1}"/>
            </ac:picMkLst>
          </pc:picChg>
        </pc:sldLayoutChg>
      </pc:sldMasterChg>
      <pc:sldMasterChg chg="addSp modSp modSldLayout">
        <pc:chgData name="Larisa Morales Soto" userId="ae55080d-17f4-48de-9309-0024c0e8fdbf" providerId="ADAL" clId="{794C632D-D3BD-C142-B93F-C90E6BDD7C20}" dt="2022-05-26T18:32:00.009" v="14"/>
        <pc:sldMasterMkLst>
          <pc:docMk/>
          <pc:sldMasterMk cId="2429453867" sldId="2147483672"/>
        </pc:sldMasterMkLst>
        <pc:spChg chg="mod">
          <ac:chgData name="Larisa Morales Soto" userId="ae55080d-17f4-48de-9309-0024c0e8fdbf" providerId="ADAL" clId="{794C632D-D3BD-C142-B93F-C90E6BDD7C20}" dt="2022-05-26T18:31:59.724" v="12"/>
          <ac:spMkLst>
            <pc:docMk/>
            <pc:sldMasterMk cId="2429453867" sldId="2147483672"/>
            <ac:spMk id="2" creationId="{00000000-0000-0000-0000-000000000000}"/>
          </ac:spMkLst>
        </pc:spChg>
        <pc:spChg chg="mod">
          <ac:chgData name="Larisa Morales Soto" userId="ae55080d-17f4-48de-9309-0024c0e8fdbf" providerId="ADAL" clId="{794C632D-D3BD-C142-B93F-C90E6BDD7C20}" dt="2022-05-26T18:31:59.724" v="12"/>
          <ac:spMkLst>
            <pc:docMk/>
            <pc:sldMasterMk cId="2429453867" sldId="2147483672"/>
            <ac:spMk id="3" creationId="{00000000-0000-0000-0000-000000000000}"/>
          </ac:spMkLst>
        </pc:spChg>
        <pc:spChg chg="mod">
          <ac:chgData name="Larisa Morales Soto" userId="ae55080d-17f4-48de-9309-0024c0e8fdbf" providerId="ADAL" clId="{794C632D-D3BD-C142-B93F-C90E6BDD7C20}" dt="2022-05-26T18:31:59.724" v="12"/>
          <ac:spMkLst>
            <pc:docMk/>
            <pc:sldMasterMk cId="2429453867" sldId="2147483672"/>
            <ac:spMk id="4" creationId="{00000000-0000-0000-0000-000000000000}"/>
          </ac:spMkLst>
        </pc:spChg>
        <pc:spChg chg="mod">
          <ac:chgData name="Larisa Morales Soto" userId="ae55080d-17f4-48de-9309-0024c0e8fdbf" providerId="ADAL" clId="{794C632D-D3BD-C142-B93F-C90E6BDD7C20}" dt="2022-05-26T18:31:59.724" v="12"/>
          <ac:spMkLst>
            <pc:docMk/>
            <pc:sldMasterMk cId="2429453867" sldId="2147483672"/>
            <ac:spMk id="5" creationId="{00000000-0000-0000-0000-000000000000}"/>
          </ac:spMkLst>
        </pc:spChg>
        <pc:spChg chg="mod">
          <ac:chgData name="Larisa Morales Soto" userId="ae55080d-17f4-48de-9309-0024c0e8fdbf" providerId="ADAL" clId="{794C632D-D3BD-C142-B93F-C90E6BDD7C20}" dt="2022-05-26T18:31:59.724" v="12"/>
          <ac:spMkLst>
            <pc:docMk/>
            <pc:sldMasterMk cId="2429453867" sldId="2147483672"/>
            <ac:spMk id="6" creationId="{00000000-0000-0000-0000-000000000000}"/>
          </ac:spMkLst>
        </pc:spChg>
        <pc:spChg chg="mod">
          <ac:chgData name="Larisa Morales Soto" userId="ae55080d-17f4-48de-9309-0024c0e8fdbf" providerId="ADAL" clId="{794C632D-D3BD-C142-B93F-C90E6BDD7C20}" dt="2022-05-26T18:31:59.724" v="12"/>
          <ac:spMkLst>
            <pc:docMk/>
            <pc:sldMasterMk cId="2429453867" sldId="2147483672"/>
            <ac:spMk id="8" creationId="{DB912AF2-0673-0596-1208-B365DCCE17FE}"/>
          </ac:spMkLst>
        </pc:spChg>
        <pc:spChg chg="mod">
          <ac:chgData name="Larisa Morales Soto" userId="ae55080d-17f4-48de-9309-0024c0e8fdbf" providerId="ADAL" clId="{794C632D-D3BD-C142-B93F-C90E6BDD7C20}" dt="2022-05-26T18:31:59.724" v="12"/>
          <ac:spMkLst>
            <pc:docMk/>
            <pc:sldMasterMk cId="2429453867" sldId="2147483672"/>
            <ac:spMk id="9" creationId="{A8AA60C7-0E5D-42BA-EB42-5D2352953C6E}"/>
          </ac:spMkLst>
        </pc:spChg>
        <pc:spChg chg="mod">
          <ac:chgData name="Larisa Morales Soto" userId="ae55080d-17f4-48de-9309-0024c0e8fdbf" providerId="ADAL" clId="{794C632D-D3BD-C142-B93F-C90E6BDD7C20}" dt="2022-05-26T18:31:59.724" v="12"/>
          <ac:spMkLst>
            <pc:docMk/>
            <pc:sldMasterMk cId="2429453867" sldId="2147483672"/>
            <ac:spMk id="10" creationId="{5C7FF937-8CC5-F376-19A4-20F2E147335B}"/>
          </ac:spMkLst>
        </pc:spChg>
        <pc:spChg chg="mod">
          <ac:chgData name="Larisa Morales Soto" userId="ae55080d-17f4-48de-9309-0024c0e8fdbf" providerId="ADAL" clId="{794C632D-D3BD-C142-B93F-C90E6BDD7C20}" dt="2022-05-26T18:31:59.724" v="12"/>
          <ac:spMkLst>
            <pc:docMk/>
            <pc:sldMasterMk cId="2429453867" sldId="2147483672"/>
            <ac:spMk id="11" creationId="{7BB1F0F9-CFBF-9E3F-DB9C-D01BE1FD0E81}"/>
          </ac:spMkLst>
        </pc:spChg>
        <pc:spChg chg="mod">
          <ac:chgData name="Larisa Morales Soto" userId="ae55080d-17f4-48de-9309-0024c0e8fdbf" providerId="ADAL" clId="{794C632D-D3BD-C142-B93F-C90E6BDD7C20}" dt="2022-05-26T18:31:59.724" v="12"/>
          <ac:spMkLst>
            <pc:docMk/>
            <pc:sldMasterMk cId="2429453867" sldId="2147483672"/>
            <ac:spMk id="12" creationId="{DE47DC07-C683-BCB1-4199-379F728367F4}"/>
          </ac:spMkLst>
        </pc:spChg>
        <pc:grpChg chg="add mod">
          <ac:chgData name="Larisa Morales Soto" userId="ae55080d-17f4-48de-9309-0024c0e8fdbf" providerId="ADAL" clId="{794C632D-D3BD-C142-B93F-C90E6BDD7C20}" dt="2022-05-26T18:31:59.724" v="12"/>
          <ac:grpSpMkLst>
            <pc:docMk/>
            <pc:sldMasterMk cId="2429453867" sldId="2147483672"/>
            <ac:grpSpMk id="7" creationId="{F42E90F4-00CA-97FE-615D-CF9C1A34A9B7}"/>
          </ac:grpSpMkLst>
        </pc:grpChg>
        <pc:picChg chg="add mod">
          <ac:chgData name="Larisa Morales Soto" userId="ae55080d-17f4-48de-9309-0024c0e8fdbf" providerId="ADAL" clId="{794C632D-D3BD-C142-B93F-C90E6BDD7C20}" dt="2022-05-26T18:31:59.724" v="12"/>
          <ac:picMkLst>
            <pc:docMk/>
            <pc:sldMasterMk cId="2429453867" sldId="2147483672"/>
            <ac:picMk id="13" creationId="{7C410651-A2AD-E34F-87B8-F20908A529BC}"/>
          </ac:picMkLst>
        </pc:picChg>
        <pc:sldLayoutChg chg="modSp">
          <pc:chgData name="Larisa Morales Soto" userId="ae55080d-17f4-48de-9309-0024c0e8fdbf" providerId="ADAL" clId="{794C632D-D3BD-C142-B93F-C90E6BDD7C20}" dt="2022-05-26T18:31:59.724" v="12"/>
          <pc:sldLayoutMkLst>
            <pc:docMk/>
            <pc:sldMasterMk cId="878394261" sldId="2147483672"/>
            <pc:sldLayoutMk cId="322694191" sldId="2147483670"/>
          </pc:sldLayoutMkLst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878394261" sldId="2147483672"/>
              <pc:sldLayoutMk cId="322694191" sldId="2147483670"/>
              <ac:spMk id="3" creationId="{5F469381-9221-664C-A297-50EE4CAEE002}"/>
            </ac:spMkLst>
          </pc:spChg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878394261" sldId="2147483672"/>
              <pc:sldLayoutMk cId="322694191" sldId="2147483670"/>
              <ac:spMk id="8" creationId="{8C014499-7A01-1C4B-B8B6-23CF018A7AFA}"/>
            </ac:spMkLst>
          </pc:spChg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878394261" sldId="2147483672"/>
              <pc:sldLayoutMk cId="322694191" sldId="2147483670"/>
              <ac:spMk id="13" creationId="{B26714F2-9487-9A49-A920-C9C4DB6F97C5}"/>
            </ac:spMkLst>
          </pc:spChg>
          <pc:picChg chg="mod">
            <ac:chgData name="Larisa Morales Soto" userId="ae55080d-17f4-48de-9309-0024c0e8fdbf" providerId="ADAL" clId="{794C632D-D3BD-C142-B93F-C90E6BDD7C20}" dt="2022-05-26T18:31:59.724" v="12"/>
            <ac:picMkLst>
              <pc:docMk/>
              <pc:sldMasterMk cId="878394261" sldId="2147483672"/>
              <pc:sldLayoutMk cId="322694191" sldId="2147483670"/>
              <ac:picMk id="14" creationId="{4590415E-2F4F-B34C-975F-7509179742F1}"/>
            </ac:picMkLst>
          </pc:picChg>
        </pc:sldLayoutChg>
        <pc:sldLayoutChg chg="modSp">
          <pc:chgData name="Larisa Morales Soto" userId="ae55080d-17f4-48de-9309-0024c0e8fdbf" providerId="ADAL" clId="{794C632D-D3BD-C142-B93F-C90E6BDD7C20}" dt="2022-05-26T18:31:59.724" v="12"/>
          <pc:sldLayoutMkLst>
            <pc:docMk/>
            <pc:sldMasterMk cId="2429453867" sldId="2147483672"/>
            <pc:sldLayoutMk cId="1223760123" sldId="2147483673"/>
          </pc:sldLayoutMkLst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2429453867" sldId="2147483672"/>
              <pc:sldLayoutMk cId="1223760123" sldId="2147483673"/>
              <ac:spMk id="2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2429453867" sldId="2147483672"/>
              <pc:sldLayoutMk cId="1223760123" sldId="2147483673"/>
              <ac:spMk id="3" creationId="{00000000-0000-0000-0000-000000000000}"/>
            </ac:spMkLst>
          </pc:spChg>
        </pc:sldLayoutChg>
        <pc:sldLayoutChg chg="modSp">
          <pc:chgData name="Larisa Morales Soto" userId="ae55080d-17f4-48de-9309-0024c0e8fdbf" providerId="ADAL" clId="{794C632D-D3BD-C142-B93F-C90E6BDD7C20}" dt="2022-05-26T18:31:59.724" v="12"/>
          <pc:sldLayoutMkLst>
            <pc:docMk/>
            <pc:sldMasterMk cId="2429453867" sldId="2147483672"/>
            <pc:sldLayoutMk cId="194222866" sldId="2147483675"/>
          </pc:sldLayoutMkLst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2429453867" sldId="2147483672"/>
              <pc:sldLayoutMk cId="194222866" sldId="2147483675"/>
              <ac:spMk id="2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2429453867" sldId="2147483672"/>
              <pc:sldLayoutMk cId="194222866" sldId="2147483675"/>
              <ac:spMk id="3" creationId="{00000000-0000-0000-0000-000000000000}"/>
            </ac:spMkLst>
          </pc:spChg>
        </pc:sldLayoutChg>
        <pc:sldLayoutChg chg="modSp">
          <pc:chgData name="Larisa Morales Soto" userId="ae55080d-17f4-48de-9309-0024c0e8fdbf" providerId="ADAL" clId="{794C632D-D3BD-C142-B93F-C90E6BDD7C20}" dt="2022-05-26T18:31:59.724" v="12"/>
          <pc:sldLayoutMkLst>
            <pc:docMk/>
            <pc:sldMasterMk cId="2429453867" sldId="2147483672"/>
            <pc:sldLayoutMk cId="69049621" sldId="2147483676"/>
          </pc:sldLayoutMkLst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2429453867" sldId="2147483672"/>
              <pc:sldLayoutMk cId="69049621" sldId="2147483676"/>
              <ac:spMk id="3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2429453867" sldId="2147483672"/>
              <pc:sldLayoutMk cId="69049621" sldId="2147483676"/>
              <ac:spMk id="4" creationId="{00000000-0000-0000-0000-000000000000}"/>
            </ac:spMkLst>
          </pc:spChg>
        </pc:sldLayoutChg>
        <pc:sldLayoutChg chg="modSp">
          <pc:chgData name="Larisa Morales Soto" userId="ae55080d-17f4-48de-9309-0024c0e8fdbf" providerId="ADAL" clId="{794C632D-D3BD-C142-B93F-C90E6BDD7C20}" dt="2022-05-26T18:31:59.724" v="12"/>
          <pc:sldLayoutMkLst>
            <pc:docMk/>
            <pc:sldMasterMk cId="2429453867" sldId="2147483672"/>
            <pc:sldLayoutMk cId="1887183444" sldId="2147483677"/>
          </pc:sldLayoutMkLst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2429453867" sldId="2147483672"/>
              <pc:sldLayoutMk cId="1887183444" sldId="2147483677"/>
              <ac:spMk id="2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2429453867" sldId="2147483672"/>
              <pc:sldLayoutMk cId="1887183444" sldId="2147483677"/>
              <ac:spMk id="3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2429453867" sldId="2147483672"/>
              <pc:sldLayoutMk cId="1887183444" sldId="2147483677"/>
              <ac:spMk id="4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2429453867" sldId="2147483672"/>
              <pc:sldLayoutMk cId="1887183444" sldId="2147483677"/>
              <ac:spMk id="5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2429453867" sldId="2147483672"/>
              <pc:sldLayoutMk cId="1887183444" sldId="2147483677"/>
              <ac:spMk id="6" creationId="{00000000-0000-0000-0000-000000000000}"/>
            </ac:spMkLst>
          </pc:spChg>
        </pc:sldLayoutChg>
        <pc:sldLayoutChg chg="modSp">
          <pc:chgData name="Larisa Morales Soto" userId="ae55080d-17f4-48de-9309-0024c0e8fdbf" providerId="ADAL" clId="{794C632D-D3BD-C142-B93F-C90E6BDD7C20}" dt="2022-05-26T18:31:59.724" v="12"/>
          <pc:sldLayoutMkLst>
            <pc:docMk/>
            <pc:sldMasterMk cId="2429453867" sldId="2147483672"/>
            <pc:sldLayoutMk cId="3722513088" sldId="2147483680"/>
          </pc:sldLayoutMkLst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2429453867" sldId="2147483672"/>
              <pc:sldLayoutMk cId="3722513088" sldId="2147483680"/>
              <ac:spMk id="2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2429453867" sldId="2147483672"/>
              <pc:sldLayoutMk cId="3722513088" sldId="2147483680"/>
              <ac:spMk id="3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2429453867" sldId="2147483672"/>
              <pc:sldLayoutMk cId="3722513088" sldId="2147483680"/>
              <ac:spMk id="4" creationId="{00000000-0000-0000-0000-000000000000}"/>
            </ac:spMkLst>
          </pc:spChg>
        </pc:sldLayoutChg>
        <pc:sldLayoutChg chg="modSp">
          <pc:chgData name="Larisa Morales Soto" userId="ae55080d-17f4-48de-9309-0024c0e8fdbf" providerId="ADAL" clId="{794C632D-D3BD-C142-B93F-C90E6BDD7C20}" dt="2022-05-26T18:31:59.724" v="12"/>
          <pc:sldLayoutMkLst>
            <pc:docMk/>
            <pc:sldMasterMk cId="2429453867" sldId="2147483672"/>
            <pc:sldLayoutMk cId="2791925798" sldId="2147483681"/>
          </pc:sldLayoutMkLst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2429453867" sldId="2147483672"/>
              <pc:sldLayoutMk cId="2791925798" sldId="2147483681"/>
              <ac:spMk id="2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2429453867" sldId="2147483672"/>
              <pc:sldLayoutMk cId="2791925798" sldId="2147483681"/>
              <ac:spMk id="3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2429453867" sldId="2147483672"/>
              <pc:sldLayoutMk cId="2791925798" sldId="2147483681"/>
              <ac:spMk id="4" creationId="{00000000-0000-0000-0000-000000000000}"/>
            </ac:spMkLst>
          </pc:spChg>
        </pc:sldLayoutChg>
        <pc:sldLayoutChg chg="modSp">
          <pc:chgData name="Larisa Morales Soto" userId="ae55080d-17f4-48de-9309-0024c0e8fdbf" providerId="ADAL" clId="{794C632D-D3BD-C142-B93F-C90E6BDD7C20}" dt="2022-05-26T18:31:59.724" v="12"/>
          <pc:sldLayoutMkLst>
            <pc:docMk/>
            <pc:sldMasterMk cId="2429453867" sldId="2147483672"/>
            <pc:sldLayoutMk cId="1738391065" sldId="2147483683"/>
          </pc:sldLayoutMkLst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2429453867" sldId="2147483672"/>
              <pc:sldLayoutMk cId="1738391065" sldId="2147483683"/>
              <ac:spMk id="2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2429453867" sldId="2147483672"/>
              <pc:sldLayoutMk cId="1738391065" sldId="2147483683"/>
              <ac:spMk id="3" creationId="{00000000-0000-0000-0000-000000000000}"/>
            </ac:spMkLst>
          </pc:spChg>
        </pc:sldLayoutChg>
        <pc:sldLayoutChg chg="modSp">
          <pc:chgData name="Larisa Morales Soto" userId="ae55080d-17f4-48de-9309-0024c0e8fdbf" providerId="ADAL" clId="{794C632D-D3BD-C142-B93F-C90E6BDD7C20}" dt="2022-05-26T18:31:59.724" v="12"/>
          <pc:sldLayoutMkLst>
            <pc:docMk/>
            <pc:sldMasterMk cId="2429453867" sldId="2147483672"/>
            <pc:sldLayoutMk cId="3329746215" sldId="2147483684"/>
          </pc:sldLayoutMkLst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2429453867" sldId="2147483672"/>
              <pc:sldLayoutMk cId="3329746215" sldId="2147483684"/>
              <ac:spMk id="6" creationId="{42401445-DB0B-D44D-B605-7A88A3BCCA23}"/>
            </ac:spMkLst>
          </pc:spChg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2429453867" sldId="2147483672"/>
              <pc:sldLayoutMk cId="3329746215" sldId="2147483684"/>
              <ac:spMk id="8" creationId="{8C014499-7A01-1C4B-B8B6-23CF018A7AFA}"/>
            </ac:spMkLst>
          </pc:spChg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2429453867" sldId="2147483672"/>
              <pc:sldLayoutMk cId="3329746215" sldId="2147483684"/>
              <ac:spMk id="13" creationId="{B26714F2-9487-9A49-A920-C9C4DB6F97C5}"/>
            </ac:spMkLst>
          </pc:spChg>
          <pc:picChg chg="mod">
            <ac:chgData name="Larisa Morales Soto" userId="ae55080d-17f4-48de-9309-0024c0e8fdbf" providerId="ADAL" clId="{794C632D-D3BD-C142-B93F-C90E6BDD7C20}" dt="2022-05-26T18:31:59.724" v="12"/>
            <ac:picMkLst>
              <pc:docMk/>
              <pc:sldMasterMk cId="2429453867" sldId="2147483672"/>
              <pc:sldLayoutMk cId="3329746215" sldId="2147483684"/>
              <ac:picMk id="14" creationId="{4590415E-2F4F-B34C-975F-7509179742F1}"/>
            </ac:picMkLst>
          </pc:picChg>
        </pc:sldLayoutChg>
        <pc:sldLayoutChg chg="modSp mod">
          <pc:chgData name="Larisa Morales Soto" userId="ae55080d-17f4-48de-9309-0024c0e8fdbf" providerId="ADAL" clId="{794C632D-D3BD-C142-B93F-C90E6BDD7C20}" dt="2022-05-26T18:32:00.009" v="14"/>
          <pc:sldLayoutMkLst>
            <pc:docMk/>
            <pc:sldMasterMk cId="2429453867" sldId="2147483672"/>
            <pc:sldLayoutMk cId="3920586521" sldId="2147483685"/>
          </pc:sldLayoutMkLst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2429453867" sldId="2147483672"/>
              <pc:sldLayoutMk cId="3920586521" sldId="2147483685"/>
              <ac:spMk id="8" creationId="{8C014499-7A01-1C4B-B8B6-23CF018A7AFA}"/>
            </ac:spMkLst>
          </pc:spChg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2429453867" sldId="2147483672"/>
              <pc:sldLayoutMk cId="3920586521" sldId="2147483685"/>
              <ac:spMk id="13" creationId="{B26714F2-9487-9A49-A920-C9C4DB6F97C5}"/>
            </ac:spMkLst>
          </pc:spChg>
          <pc:spChg chg="mod">
            <ac:chgData name="Larisa Morales Soto" userId="ae55080d-17f4-48de-9309-0024c0e8fdbf" providerId="ADAL" clId="{794C632D-D3BD-C142-B93F-C90E6BDD7C20}" dt="2022-05-26T18:32:00.009" v="14"/>
            <ac:spMkLst>
              <pc:docMk/>
              <pc:sldMasterMk cId="2429453867" sldId="2147483672"/>
              <pc:sldLayoutMk cId="3920586521" sldId="2147483685"/>
              <ac:spMk id="17" creationId="{38C73947-7933-1149-81E2-2A6481ACE834}"/>
            </ac:spMkLst>
          </pc:spChg>
          <pc:picChg chg="mod">
            <ac:chgData name="Larisa Morales Soto" userId="ae55080d-17f4-48de-9309-0024c0e8fdbf" providerId="ADAL" clId="{794C632D-D3BD-C142-B93F-C90E6BDD7C20}" dt="2022-05-26T18:31:59.724" v="12"/>
            <ac:picMkLst>
              <pc:docMk/>
              <pc:sldMasterMk cId="2429453867" sldId="2147483672"/>
              <pc:sldLayoutMk cId="3920586521" sldId="2147483685"/>
              <ac:picMk id="14" creationId="{4590415E-2F4F-B34C-975F-7509179742F1}"/>
            </ac:picMkLst>
          </pc:picChg>
          <pc:picChg chg="mod">
            <ac:chgData name="Larisa Morales Soto" userId="ae55080d-17f4-48de-9309-0024c0e8fdbf" providerId="ADAL" clId="{794C632D-D3BD-C142-B93F-C90E6BDD7C20}" dt="2022-05-26T18:31:59.724" v="12"/>
            <ac:picMkLst>
              <pc:docMk/>
              <pc:sldMasterMk cId="2429453867" sldId="2147483672"/>
              <pc:sldLayoutMk cId="3920586521" sldId="2147483685"/>
              <ac:picMk id="18" creationId="{E31CC8AE-4D70-174F-9C92-FBBC12BFB767}"/>
            </ac:picMkLst>
          </pc:picChg>
        </pc:sldLayoutChg>
      </pc:sldMasterChg>
      <pc:sldMasterChg chg="addSp modSp modSldLayout">
        <pc:chgData name="Larisa Morales Soto" userId="ae55080d-17f4-48de-9309-0024c0e8fdbf" providerId="ADAL" clId="{794C632D-D3BD-C142-B93F-C90E6BDD7C20}" dt="2022-05-26T18:31:59.724" v="12"/>
        <pc:sldMasterMkLst>
          <pc:docMk/>
          <pc:sldMasterMk cId="1084967830" sldId="2147483686"/>
        </pc:sldMasterMkLst>
        <pc:spChg chg="mod">
          <ac:chgData name="Larisa Morales Soto" userId="ae55080d-17f4-48de-9309-0024c0e8fdbf" providerId="ADAL" clId="{794C632D-D3BD-C142-B93F-C90E6BDD7C20}" dt="2022-05-26T18:31:59.450" v="10"/>
          <ac:spMkLst>
            <pc:docMk/>
            <pc:sldMasterMk cId="1084967830" sldId="2147483686"/>
            <ac:spMk id="2" creationId="{00000000-0000-0000-0000-000000000000}"/>
          </ac:spMkLst>
        </pc:spChg>
        <pc:spChg chg="mod">
          <ac:chgData name="Larisa Morales Soto" userId="ae55080d-17f4-48de-9309-0024c0e8fdbf" providerId="ADAL" clId="{794C632D-D3BD-C142-B93F-C90E6BDD7C20}" dt="2022-05-26T18:31:59.450" v="10"/>
          <ac:spMkLst>
            <pc:docMk/>
            <pc:sldMasterMk cId="1084967830" sldId="2147483686"/>
            <ac:spMk id="3" creationId="{00000000-0000-0000-0000-000000000000}"/>
          </ac:spMkLst>
        </pc:spChg>
        <pc:spChg chg="mod">
          <ac:chgData name="Larisa Morales Soto" userId="ae55080d-17f4-48de-9309-0024c0e8fdbf" providerId="ADAL" clId="{794C632D-D3BD-C142-B93F-C90E6BDD7C20}" dt="2022-05-26T18:31:59.450" v="10"/>
          <ac:spMkLst>
            <pc:docMk/>
            <pc:sldMasterMk cId="1084967830" sldId="2147483686"/>
            <ac:spMk id="4" creationId="{00000000-0000-0000-0000-000000000000}"/>
          </ac:spMkLst>
        </pc:spChg>
        <pc:spChg chg="mod">
          <ac:chgData name="Larisa Morales Soto" userId="ae55080d-17f4-48de-9309-0024c0e8fdbf" providerId="ADAL" clId="{794C632D-D3BD-C142-B93F-C90E6BDD7C20}" dt="2022-05-26T18:31:59.450" v="10"/>
          <ac:spMkLst>
            <pc:docMk/>
            <pc:sldMasterMk cId="1084967830" sldId="2147483686"/>
            <ac:spMk id="5" creationId="{00000000-0000-0000-0000-000000000000}"/>
          </ac:spMkLst>
        </pc:spChg>
        <pc:spChg chg="mod">
          <ac:chgData name="Larisa Morales Soto" userId="ae55080d-17f4-48de-9309-0024c0e8fdbf" providerId="ADAL" clId="{794C632D-D3BD-C142-B93F-C90E6BDD7C20}" dt="2022-05-26T18:31:59.450" v="10"/>
          <ac:spMkLst>
            <pc:docMk/>
            <pc:sldMasterMk cId="1084967830" sldId="2147483686"/>
            <ac:spMk id="6" creationId="{00000000-0000-0000-0000-000000000000}"/>
          </ac:spMkLst>
        </pc:spChg>
        <pc:spChg chg="mod">
          <ac:chgData name="Larisa Morales Soto" userId="ae55080d-17f4-48de-9309-0024c0e8fdbf" providerId="ADAL" clId="{794C632D-D3BD-C142-B93F-C90E6BDD7C20}" dt="2022-05-26T18:31:59.450" v="10"/>
          <ac:spMkLst>
            <pc:docMk/>
            <pc:sldMasterMk cId="1084967830" sldId="2147483686"/>
            <ac:spMk id="8" creationId="{EEDA110D-F236-2D9A-DB2D-69426FA143C6}"/>
          </ac:spMkLst>
        </pc:spChg>
        <pc:spChg chg="mod">
          <ac:chgData name="Larisa Morales Soto" userId="ae55080d-17f4-48de-9309-0024c0e8fdbf" providerId="ADAL" clId="{794C632D-D3BD-C142-B93F-C90E6BDD7C20}" dt="2022-05-26T18:31:59.450" v="10"/>
          <ac:spMkLst>
            <pc:docMk/>
            <pc:sldMasterMk cId="1084967830" sldId="2147483686"/>
            <ac:spMk id="9" creationId="{417F0C1D-401B-0463-3BB2-192F8AED6495}"/>
          </ac:spMkLst>
        </pc:spChg>
        <pc:spChg chg="mod">
          <ac:chgData name="Larisa Morales Soto" userId="ae55080d-17f4-48de-9309-0024c0e8fdbf" providerId="ADAL" clId="{794C632D-D3BD-C142-B93F-C90E6BDD7C20}" dt="2022-05-26T18:31:59.450" v="10"/>
          <ac:spMkLst>
            <pc:docMk/>
            <pc:sldMasterMk cId="1084967830" sldId="2147483686"/>
            <ac:spMk id="10" creationId="{7D400CAE-BEEA-61B1-3F04-CA3DD753AF08}"/>
          </ac:spMkLst>
        </pc:spChg>
        <pc:spChg chg="mod">
          <ac:chgData name="Larisa Morales Soto" userId="ae55080d-17f4-48de-9309-0024c0e8fdbf" providerId="ADAL" clId="{794C632D-D3BD-C142-B93F-C90E6BDD7C20}" dt="2022-05-26T18:31:59.450" v="10"/>
          <ac:spMkLst>
            <pc:docMk/>
            <pc:sldMasterMk cId="1084967830" sldId="2147483686"/>
            <ac:spMk id="11" creationId="{46B5BCCF-65E3-CF25-12E0-DF3CDB89071D}"/>
          </ac:spMkLst>
        </pc:spChg>
        <pc:spChg chg="mod">
          <ac:chgData name="Larisa Morales Soto" userId="ae55080d-17f4-48de-9309-0024c0e8fdbf" providerId="ADAL" clId="{794C632D-D3BD-C142-B93F-C90E6BDD7C20}" dt="2022-05-26T18:31:59.450" v="10"/>
          <ac:spMkLst>
            <pc:docMk/>
            <pc:sldMasterMk cId="1084967830" sldId="2147483686"/>
            <ac:spMk id="12" creationId="{B1D07A7C-76DB-D7DF-592C-D9456A6953A2}"/>
          </ac:spMkLst>
        </pc:spChg>
        <pc:grpChg chg="add mod">
          <ac:chgData name="Larisa Morales Soto" userId="ae55080d-17f4-48de-9309-0024c0e8fdbf" providerId="ADAL" clId="{794C632D-D3BD-C142-B93F-C90E6BDD7C20}" dt="2022-05-26T18:31:59.450" v="10"/>
          <ac:grpSpMkLst>
            <pc:docMk/>
            <pc:sldMasterMk cId="1084967830" sldId="2147483686"/>
            <ac:grpSpMk id="7" creationId="{3D1074BC-CE30-5E1C-7438-C7C0DE1494D5}"/>
          </ac:grpSpMkLst>
        </pc:grpChg>
        <pc:picChg chg="add mod">
          <ac:chgData name="Larisa Morales Soto" userId="ae55080d-17f4-48de-9309-0024c0e8fdbf" providerId="ADAL" clId="{794C632D-D3BD-C142-B93F-C90E6BDD7C20}" dt="2022-05-26T18:31:59.450" v="10"/>
          <ac:picMkLst>
            <pc:docMk/>
            <pc:sldMasterMk cId="1084967830" sldId="2147483686"/>
            <ac:picMk id="13" creationId="{F50F5E61-B62C-7EFA-874E-FC135B9E645B}"/>
          </ac:picMkLst>
        </pc:picChg>
        <pc:sldLayoutChg chg="modSp">
          <pc:chgData name="Larisa Morales Soto" userId="ae55080d-17f4-48de-9309-0024c0e8fdbf" providerId="ADAL" clId="{794C632D-D3BD-C142-B93F-C90E6BDD7C20}" dt="2022-05-26T18:31:59.450" v="10"/>
          <pc:sldLayoutMkLst>
            <pc:docMk/>
            <pc:sldMasterMk cId="878394261" sldId="2147483672"/>
            <pc:sldLayoutMk cId="322694191" sldId="2147483670"/>
          </pc:sldLayoutMkLst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878394261" sldId="2147483672"/>
              <pc:sldLayoutMk cId="322694191" sldId="2147483670"/>
              <ac:spMk id="3" creationId="{5F469381-9221-664C-A297-50EE4CAEE002}"/>
            </ac:spMkLst>
          </pc:spChg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878394261" sldId="2147483672"/>
              <pc:sldLayoutMk cId="322694191" sldId="2147483670"/>
              <ac:spMk id="8" creationId="{8C014499-7A01-1C4B-B8B6-23CF018A7AFA}"/>
            </ac:spMkLst>
          </pc:spChg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878394261" sldId="2147483672"/>
              <pc:sldLayoutMk cId="322694191" sldId="2147483670"/>
              <ac:spMk id="13" creationId="{B26714F2-9487-9A49-A920-C9C4DB6F97C5}"/>
            </ac:spMkLst>
          </pc:spChg>
          <pc:picChg chg="mod">
            <ac:chgData name="Larisa Morales Soto" userId="ae55080d-17f4-48de-9309-0024c0e8fdbf" providerId="ADAL" clId="{794C632D-D3BD-C142-B93F-C90E6BDD7C20}" dt="2022-05-26T18:31:59.450" v="10"/>
            <ac:picMkLst>
              <pc:docMk/>
              <pc:sldMasterMk cId="878394261" sldId="2147483672"/>
              <pc:sldLayoutMk cId="322694191" sldId="2147483670"/>
              <ac:picMk id="14" creationId="{4590415E-2F4F-B34C-975F-7509179742F1}"/>
            </ac:picMkLst>
          </pc:picChg>
        </pc:sldLayoutChg>
        <pc:sldLayoutChg chg="modSp">
          <pc:chgData name="Larisa Morales Soto" userId="ae55080d-17f4-48de-9309-0024c0e8fdbf" providerId="ADAL" clId="{794C632D-D3BD-C142-B93F-C90E6BDD7C20}" dt="2022-05-26T18:31:59.450" v="10"/>
          <pc:sldLayoutMkLst>
            <pc:docMk/>
            <pc:sldMasterMk cId="1084967830" sldId="2147483686"/>
            <pc:sldLayoutMk cId="1616251476" sldId="2147483687"/>
          </pc:sldLayoutMkLst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084967830" sldId="2147483686"/>
              <pc:sldLayoutMk cId="1616251476" sldId="2147483687"/>
              <ac:spMk id="2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084967830" sldId="2147483686"/>
              <pc:sldLayoutMk cId="1616251476" sldId="2147483687"/>
              <ac:spMk id="3" creationId="{00000000-0000-0000-0000-000000000000}"/>
            </ac:spMkLst>
          </pc:spChg>
        </pc:sldLayoutChg>
        <pc:sldLayoutChg chg="modSp">
          <pc:chgData name="Larisa Morales Soto" userId="ae55080d-17f4-48de-9309-0024c0e8fdbf" providerId="ADAL" clId="{794C632D-D3BD-C142-B93F-C90E6BDD7C20}" dt="2022-05-26T18:31:59.450" v="10"/>
          <pc:sldLayoutMkLst>
            <pc:docMk/>
            <pc:sldMasterMk cId="1084967830" sldId="2147483686"/>
            <pc:sldLayoutMk cId="3111707705" sldId="2147483689"/>
          </pc:sldLayoutMkLst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084967830" sldId="2147483686"/>
              <pc:sldLayoutMk cId="3111707705" sldId="2147483689"/>
              <ac:spMk id="2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084967830" sldId="2147483686"/>
              <pc:sldLayoutMk cId="3111707705" sldId="2147483689"/>
              <ac:spMk id="3" creationId="{00000000-0000-0000-0000-000000000000}"/>
            </ac:spMkLst>
          </pc:spChg>
        </pc:sldLayoutChg>
        <pc:sldLayoutChg chg="modSp">
          <pc:chgData name="Larisa Morales Soto" userId="ae55080d-17f4-48de-9309-0024c0e8fdbf" providerId="ADAL" clId="{794C632D-D3BD-C142-B93F-C90E6BDD7C20}" dt="2022-05-26T18:31:59.450" v="10"/>
          <pc:sldLayoutMkLst>
            <pc:docMk/>
            <pc:sldMasterMk cId="1084967830" sldId="2147483686"/>
            <pc:sldLayoutMk cId="1523099180" sldId="2147483690"/>
          </pc:sldLayoutMkLst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084967830" sldId="2147483686"/>
              <pc:sldLayoutMk cId="1523099180" sldId="2147483690"/>
              <ac:spMk id="3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084967830" sldId="2147483686"/>
              <pc:sldLayoutMk cId="1523099180" sldId="2147483690"/>
              <ac:spMk id="4" creationId="{00000000-0000-0000-0000-000000000000}"/>
            </ac:spMkLst>
          </pc:spChg>
        </pc:sldLayoutChg>
        <pc:sldLayoutChg chg="modSp">
          <pc:chgData name="Larisa Morales Soto" userId="ae55080d-17f4-48de-9309-0024c0e8fdbf" providerId="ADAL" clId="{794C632D-D3BD-C142-B93F-C90E6BDD7C20}" dt="2022-05-26T18:31:59.450" v="10"/>
          <pc:sldLayoutMkLst>
            <pc:docMk/>
            <pc:sldMasterMk cId="1084967830" sldId="2147483686"/>
            <pc:sldLayoutMk cId="3265358256" sldId="2147483691"/>
          </pc:sldLayoutMkLst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084967830" sldId="2147483686"/>
              <pc:sldLayoutMk cId="3265358256" sldId="2147483691"/>
              <ac:spMk id="2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084967830" sldId="2147483686"/>
              <pc:sldLayoutMk cId="3265358256" sldId="2147483691"/>
              <ac:spMk id="3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084967830" sldId="2147483686"/>
              <pc:sldLayoutMk cId="3265358256" sldId="2147483691"/>
              <ac:spMk id="4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084967830" sldId="2147483686"/>
              <pc:sldLayoutMk cId="3265358256" sldId="2147483691"/>
              <ac:spMk id="5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084967830" sldId="2147483686"/>
              <pc:sldLayoutMk cId="3265358256" sldId="2147483691"/>
              <ac:spMk id="6" creationId="{00000000-0000-0000-0000-000000000000}"/>
            </ac:spMkLst>
          </pc:spChg>
        </pc:sldLayoutChg>
        <pc:sldLayoutChg chg="modSp">
          <pc:chgData name="Larisa Morales Soto" userId="ae55080d-17f4-48de-9309-0024c0e8fdbf" providerId="ADAL" clId="{794C632D-D3BD-C142-B93F-C90E6BDD7C20}" dt="2022-05-26T18:31:59.450" v="10"/>
          <pc:sldLayoutMkLst>
            <pc:docMk/>
            <pc:sldMasterMk cId="1084967830" sldId="2147483686"/>
            <pc:sldLayoutMk cId="1530771108" sldId="2147483694"/>
          </pc:sldLayoutMkLst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084967830" sldId="2147483686"/>
              <pc:sldLayoutMk cId="1530771108" sldId="2147483694"/>
              <ac:spMk id="2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084967830" sldId="2147483686"/>
              <pc:sldLayoutMk cId="1530771108" sldId="2147483694"/>
              <ac:spMk id="3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084967830" sldId="2147483686"/>
              <pc:sldLayoutMk cId="1530771108" sldId="2147483694"/>
              <ac:spMk id="4" creationId="{00000000-0000-0000-0000-000000000000}"/>
            </ac:spMkLst>
          </pc:spChg>
        </pc:sldLayoutChg>
        <pc:sldLayoutChg chg="modSp">
          <pc:chgData name="Larisa Morales Soto" userId="ae55080d-17f4-48de-9309-0024c0e8fdbf" providerId="ADAL" clId="{794C632D-D3BD-C142-B93F-C90E6BDD7C20}" dt="2022-05-26T18:31:59.450" v="10"/>
          <pc:sldLayoutMkLst>
            <pc:docMk/>
            <pc:sldMasterMk cId="1084967830" sldId="2147483686"/>
            <pc:sldLayoutMk cId="933287088" sldId="2147483695"/>
          </pc:sldLayoutMkLst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084967830" sldId="2147483686"/>
              <pc:sldLayoutMk cId="933287088" sldId="2147483695"/>
              <ac:spMk id="2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084967830" sldId="2147483686"/>
              <pc:sldLayoutMk cId="933287088" sldId="2147483695"/>
              <ac:spMk id="3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084967830" sldId="2147483686"/>
              <pc:sldLayoutMk cId="933287088" sldId="2147483695"/>
              <ac:spMk id="4" creationId="{00000000-0000-0000-0000-000000000000}"/>
            </ac:spMkLst>
          </pc:spChg>
        </pc:sldLayoutChg>
        <pc:sldLayoutChg chg="modSp">
          <pc:chgData name="Larisa Morales Soto" userId="ae55080d-17f4-48de-9309-0024c0e8fdbf" providerId="ADAL" clId="{794C632D-D3BD-C142-B93F-C90E6BDD7C20}" dt="2022-05-26T18:31:59.450" v="10"/>
          <pc:sldLayoutMkLst>
            <pc:docMk/>
            <pc:sldMasterMk cId="1084967830" sldId="2147483686"/>
            <pc:sldLayoutMk cId="4092914174" sldId="2147483697"/>
          </pc:sldLayoutMkLst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084967830" sldId="2147483686"/>
              <pc:sldLayoutMk cId="4092914174" sldId="2147483697"/>
              <ac:spMk id="2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084967830" sldId="2147483686"/>
              <pc:sldLayoutMk cId="4092914174" sldId="2147483697"/>
              <ac:spMk id="3" creationId="{00000000-0000-0000-0000-000000000000}"/>
            </ac:spMkLst>
          </pc:spChg>
        </pc:sldLayoutChg>
        <pc:sldLayoutChg chg="modSp">
          <pc:chgData name="Larisa Morales Soto" userId="ae55080d-17f4-48de-9309-0024c0e8fdbf" providerId="ADAL" clId="{794C632D-D3BD-C142-B93F-C90E6BDD7C20}" dt="2022-05-26T18:31:59.450" v="10"/>
          <pc:sldLayoutMkLst>
            <pc:docMk/>
            <pc:sldMasterMk cId="1084967830" sldId="2147483686"/>
            <pc:sldLayoutMk cId="3507166476" sldId="2147483698"/>
          </pc:sldLayoutMkLst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084967830" sldId="2147483686"/>
              <pc:sldLayoutMk cId="3507166476" sldId="2147483698"/>
              <ac:spMk id="6" creationId="{42401445-DB0B-D44D-B605-7A88A3BCCA23}"/>
            </ac:spMkLst>
          </pc:spChg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084967830" sldId="2147483686"/>
              <pc:sldLayoutMk cId="3507166476" sldId="2147483698"/>
              <ac:spMk id="8" creationId="{8C014499-7A01-1C4B-B8B6-23CF018A7AFA}"/>
            </ac:spMkLst>
          </pc:spChg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084967830" sldId="2147483686"/>
              <pc:sldLayoutMk cId="3507166476" sldId="2147483698"/>
              <ac:spMk id="13" creationId="{B26714F2-9487-9A49-A920-C9C4DB6F97C5}"/>
            </ac:spMkLst>
          </pc:spChg>
          <pc:picChg chg="mod">
            <ac:chgData name="Larisa Morales Soto" userId="ae55080d-17f4-48de-9309-0024c0e8fdbf" providerId="ADAL" clId="{794C632D-D3BD-C142-B93F-C90E6BDD7C20}" dt="2022-05-26T18:31:59.450" v="10"/>
            <ac:picMkLst>
              <pc:docMk/>
              <pc:sldMasterMk cId="1084967830" sldId="2147483686"/>
              <pc:sldLayoutMk cId="3507166476" sldId="2147483698"/>
              <ac:picMk id="14" creationId="{4590415E-2F4F-B34C-975F-7509179742F1}"/>
            </ac:picMkLst>
          </pc:picChg>
        </pc:sldLayoutChg>
        <pc:sldLayoutChg chg="modSp mod">
          <pc:chgData name="Larisa Morales Soto" userId="ae55080d-17f4-48de-9309-0024c0e8fdbf" providerId="ADAL" clId="{794C632D-D3BD-C142-B93F-C90E6BDD7C20}" dt="2022-05-26T18:31:59.724" v="12"/>
          <pc:sldLayoutMkLst>
            <pc:docMk/>
            <pc:sldMasterMk cId="1084967830" sldId="2147483686"/>
            <pc:sldLayoutMk cId="3633522739" sldId="2147483699"/>
          </pc:sldLayoutMkLst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084967830" sldId="2147483686"/>
              <pc:sldLayoutMk cId="3633522739" sldId="2147483699"/>
              <ac:spMk id="8" creationId="{8C014499-7A01-1C4B-B8B6-23CF018A7AFA}"/>
            </ac:spMkLst>
          </pc:spChg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084967830" sldId="2147483686"/>
              <pc:sldLayoutMk cId="3633522739" sldId="2147483699"/>
              <ac:spMk id="13" creationId="{B26714F2-9487-9A49-A920-C9C4DB6F97C5}"/>
            </ac:spMkLst>
          </pc:spChg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1084967830" sldId="2147483686"/>
              <pc:sldLayoutMk cId="3633522739" sldId="2147483699"/>
              <ac:spMk id="17" creationId="{38C73947-7933-1149-81E2-2A6481ACE834}"/>
            </ac:spMkLst>
          </pc:spChg>
          <pc:picChg chg="mod">
            <ac:chgData name="Larisa Morales Soto" userId="ae55080d-17f4-48de-9309-0024c0e8fdbf" providerId="ADAL" clId="{794C632D-D3BD-C142-B93F-C90E6BDD7C20}" dt="2022-05-26T18:31:59.450" v="10"/>
            <ac:picMkLst>
              <pc:docMk/>
              <pc:sldMasterMk cId="1084967830" sldId="2147483686"/>
              <pc:sldLayoutMk cId="3633522739" sldId="2147483699"/>
              <ac:picMk id="14" creationId="{4590415E-2F4F-B34C-975F-7509179742F1}"/>
            </ac:picMkLst>
          </pc:picChg>
          <pc:picChg chg="mod">
            <ac:chgData name="Larisa Morales Soto" userId="ae55080d-17f4-48de-9309-0024c0e8fdbf" providerId="ADAL" clId="{794C632D-D3BD-C142-B93F-C90E6BDD7C20}" dt="2022-05-26T18:31:59.450" v="10"/>
            <ac:picMkLst>
              <pc:docMk/>
              <pc:sldMasterMk cId="1084967830" sldId="2147483686"/>
              <pc:sldLayoutMk cId="3633522739" sldId="2147483699"/>
              <ac:picMk id="18" creationId="{E31CC8AE-4D70-174F-9C92-FBBC12BFB767}"/>
            </ac:picMkLst>
          </pc:picChg>
        </pc:sldLayoutChg>
      </pc:sldMasterChg>
      <pc:sldMasterChg chg="addSp modSp modSldLayout">
        <pc:chgData name="Larisa Morales Soto" userId="ae55080d-17f4-48de-9309-0024c0e8fdbf" providerId="ADAL" clId="{794C632D-D3BD-C142-B93F-C90E6BDD7C20}" dt="2022-05-26T18:31:59.197" v="9"/>
        <pc:sldMasterMkLst>
          <pc:docMk/>
          <pc:sldMasterMk cId="758119265" sldId="2147483700"/>
        </pc:sldMasterMkLst>
        <pc:spChg chg="mod">
          <ac:chgData name="Larisa Morales Soto" userId="ae55080d-17f4-48de-9309-0024c0e8fdbf" providerId="ADAL" clId="{794C632D-D3BD-C142-B93F-C90E6BDD7C20}" dt="2022-05-26T18:31:59.197" v="9"/>
          <ac:spMkLst>
            <pc:docMk/>
            <pc:sldMasterMk cId="758119265" sldId="2147483700"/>
            <ac:spMk id="2" creationId="{00000000-0000-0000-0000-000000000000}"/>
          </ac:spMkLst>
        </pc:spChg>
        <pc:spChg chg="mod">
          <ac:chgData name="Larisa Morales Soto" userId="ae55080d-17f4-48de-9309-0024c0e8fdbf" providerId="ADAL" clId="{794C632D-D3BD-C142-B93F-C90E6BDD7C20}" dt="2022-05-26T18:31:59.197" v="9"/>
          <ac:spMkLst>
            <pc:docMk/>
            <pc:sldMasterMk cId="758119265" sldId="2147483700"/>
            <ac:spMk id="3" creationId="{00000000-0000-0000-0000-000000000000}"/>
          </ac:spMkLst>
        </pc:spChg>
        <pc:spChg chg="mod">
          <ac:chgData name="Larisa Morales Soto" userId="ae55080d-17f4-48de-9309-0024c0e8fdbf" providerId="ADAL" clId="{794C632D-D3BD-C142-B93F-C90E6BDD7C20}" dt="2022-05-26T18:31:59.197" v="9"/>
          <ac:spMkLst>
            <pc:docMk/>
            <pc:sldMasterMk cId="758119265" sldId="2147483700"/>
            <ac:spMk id="4" creationId="{00000000-0000-0000-0000-000000000000}"/>
          </ac:spMkLst>
        </pc:spChg>
        <pc:spChg chg="mod">
          <ac:chgData name="Larisa Morales Soto" userId="ae55080d-17f4-48de-9309-0024c0e8fdbf" providerId="ADAL" clId="{794C632D-D3BD-C142-B93F-C90E6BDD7C20}" dt="2022-05-26T18:31:59.197" v="9"/>
          <ac:spMkLst>
            <pc:docMk/>
            <pc:sldMasterMk cId="758119265" sldId="2147483700"/>
            <ac:spMk id="5" creationId="{00000000-0000-0000-0000-000000000000}"/>
          </ac:spMkLst>
        </pc:spChg>
        <pc:spChg chg="mod">
          <ac:chgData name="Larisa Morales Soto" userId="ae55080d-17f4-48de-9309-0024c0e8fdbf" providerId="ADAL" clId="{794C632D-D3BD-C142-B93F-C90E6BDD7C20}" dt="2022-05-26T18:31:59.197" v="9"/>
          <ac:spMkLst>
            <pc:docMk/>
            <pc:sldMasterMk cId="758119265" sldId="2147483700"/>
            <ac:spMk id="6" creationId="{00000000-0000-0000-0000-000000000000}"/>
          </ac:spMkLst>
        </pc:spChg>
        <pc:spChg chg="mod">
          <ac:chgData name="Larisa Morales Soto" userId="ae55080d-17f4-48de-9309-0024c0e8fdbf" providerId="ADAL" clId="{794C632D-D3BD-C142-B93F-C90E6BDD7C20}" dt="2022-05-26T18:31:59.197" v="9"/>
          <ac:spMkLst>
            <pc:docMk/>
            <pc:sldMasterMk cId="758119265" sldId="2147483700"/>
            <ac:spMk id="8" creationId="{901DDAB4-04BF-56DB-622A-6A2F5C26E0C0}"/>
          </ac:spMkLst>
        </pc:spChg>
        <pc:spChg chg="mod">
          <ac:chgData name="Larisa Morales Soto" userId="ae55080d-17f4-48de-9309-0024c0e8fdbf" providerId="ADAL" clId="{794C632D-D3BD-C142-B93F-C90E6BDD7C20}" dt="2022-05-26T18:31:59.197" v="9"/>
          <ac:spMkLst>
            <pc:docMk/>
            <pc:sldMasterMk cId="758119265" sldId="2147483700"/>
            <ac:spMk id="9" creationId="{0E2101D6-DA90-2153-4CA4-4CE80EEC83F5}"/>
          </ac:spMkLst>
        </pc:spChg>
        <pc:spChg chg="mod">
          <ac:chgData name="Larisa Morales Soto" userId="ae55080d-17f4-48de-9309-0024c0e8fdbf" providerId="ADAL" clId="{794C632D-D3BD-C142-B93F-C90E6BDD7C20}" dt="2022-05-26T18:31:59.197" v="9"/>
          <ac:spMkLst>
            <pc:docMk/>
            <pc:sldMasterMk cId="758119265" sldId="2147483700"/>
            <ac:spMk id="10" creationId="{E562D0D4-F90B-A7E8-7ECD-304518DEF782}"/>
          </ac:spMkLst>
        </pc:spChg>
        <pc:spChg chg="mod">
          <ac:chgData name="Larisa Morales Soto" userId="ae55080d-17f4-48de-9309-0024c0e8fdbf" providerId="ADAL" clId="{794C632D-D3BD-C142-B93F-C90E6BDD7C20}" dt="2022-05-26T18:31:59.197" v="9"/>
          <ac:spMkLst>
            <pc:docMk/>
            <pc:sldMasterMk cId="758119265" sldId="2147483700"/>
            <ac:spMk id="11" creationId="{D4F8B1DA-5464-A902-61CE-AA6CB59FC381}"/>
          </ac:spMkLst>
        </pc:spChg>
        <pc:spChg chg="mod">
          <ac:chgData name="Larisa Morales Soto" userId="ae55080d-17f4-48de-9309-0024c0e8fdbf" providerId="ADAL" clId="{794C632D-D3BD-C142-B93F-C90E6BDD7C20}" dt="2022-05-26T18:31:59.197" v="9"/>
          <ac:spMkLst>
            <pc:docMk/>
            <pc:sldMasterMk cId="758119265" sldId="2147483700"/>
            <ac:spMk id="12" creationId="{FB1E554A-920C-477B-1C55-7066FB3465F1}"/>
          </ac:spMkLst>
        </pc:spChg>
        <pc:grpChg chg="add mod">
          <ac:chgData name="Larisa Morales Soto" userId="ae55080d-17f4-48de-9309-0024c0e8fdbf" providerId="ADAL" clId="{794C632D-D3BD-C142-B93F-C90E6BDD7C20}" dt="2022-05-26T18:31:59.197" v="9"/>
          <ac:grpSpMkLst>
            <pc:docMk/>
            <pc:sldMasterMk cId="758119265" sldId="2147483700"/>
            <ac:grpSpMk id="7" creationId="{0E985378-9305-D7FE-7C28-04C32EA1E03D}"/>
          </ac:grpSpMkLst>
        </pc:grpChg>
        <pc:picChg chg="add mod">
          <ac:chgData name="Larisa Morales Soto" userId="ae55080d-17f4-48de-9309-0024c0e8fdbf" providerId="ADAL" clId="{794C632D-D3BD-C142-B93F-C90E6BDD7C20}" dt="2022-05-26T18:31:59.197" v="9"/>
          <ac:picMkLst>
            <pc:docMk/>
            <pc:sldMasterMk cId="758119265" sldId="2147483700"/>
            <ac:picMk id="13" creationId="{838A5A2E-9CEA-7CC0-1BC3-5820BE57DAB6}"/>
          </ac:picMkLst>
        </pc:picChg>
        <pc:sldLayoutChg chg="modSp">
          <pc:chgData name="Larisa Morales Soto" userId="ae55080d-17f4-48de-9309-0024c0e8fdbf" providerId="ADAL" clId="{794C632D-D3BD-C142-B93F-C90E6BDD7C20}" dt="2022-05-26T18:31:59.197" v="9"/>
          <pc:sldLayoutMkLst>
            <pc:docMk/>
            <pc:sldMasterMk cId="878394261" sldId="2147483672"/>
            <pc:sldLayoutMk cId="322694191" sldId="2147483670"/>
          </pc:sldLayoutMkLst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878394261" sldId="2147483672"/>
              <pc:sldLayoutMk cId="322694191" sldId="2147483670"/>
              <ac:spMk id="3" creationId="{5F469381-9221-664C-A297-50EE4CAEE002}"/>
            </ac:spMkLst>
          </pc:spChg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878394261" sldId="2147483672"/>
              <pc:sldLayoutMk cId="322694191" sldId="2147483670"/>
              <ac:spMk id="8" creationId="{8C014499-7A01-1C4B-B8B6-23CF018A7AFA}"/>
            </ac:spMkLst>
          </pc:spChg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878394261" sldId="2147483672"/>
              <pc:sldLayoutMk cId="322694191" sldId="2147483670"/>
              <ac:spMk id="13" creationId="{B26714F2-9487-9A49-A920-C9C4DB6F97C5}"/>
            </ac:spMkLst>
          </pc:spChg>
          <pc:picChg chg="mod">
            <ac:chgData name="Larisa Morales Soto" userId="ae55080d-17f4-48de-9309-0024c0e8fdbf" providerId="ADAL" clId="{794C632D-D3BD-C142-B93F-C90E6BDD7C20}" dt="2022-05-26T18:31:59.197" v="9"/>
            <ac:picMkLst>
              <pc:docMk/>
              <pc:sldMasterMk cId="878394261" sldId="2147483672"/>
              <pc:sldLayoutMk cId="322694191" sldId="2147483670"/>
              <ac:picMk id="14" creationId="{4590415E-2F4F-B34C-975F-7509179742F1}"/>
            </ac:picMkLst>
          </pc:picChg>
        </pc:sldLayoutChg>
        <pc:sldLayoutChg chg="modSp">
          <pc:chgData name="Larisa Morales Soto" userId="ae55080d-17f4-48de-9309-0024c0e8fdbf" providerId="ADAL" clId="{794C632D-D3BD-C142-B93F-C90E6BDD7C20}" dt="2022-05-26T18:31:59.197" v="9"/>
          <pc:sldLayoutMkLst>
            <pc:docMk/>
            <pc:sldMasterMk cId="758119265" sldId="2147483700"/>
            <pc:sldLayoutMk cId="1204291474" sldId="2147483701"/>
          </pc:sldLayoutMkLst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1204291474" sldId="2147483701"/>
              <ac:spMk id="2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1204291474" sldId="2147483701"/>
              <ac:spMk id="3" creationId="{00000000-0000-0000-0000-000000000000}"/>
            </ac:spMkLst>
          </pc:spChg>
        </pc:sldLayoutChg>
        <pc:sldLayoutChg chg="modSp">
          <pc:chgData name="Larisa Morales Soto" userId="ae55080d-17f4-48de-9309-0024c0e8fdbf" providerId="ADAL" clId="{794C632D-D3BD-C142-B93F-C90E6BDD7C20}" dt="2022-05-26T18:31:59.197" v="9"/>
          <pc:sldLayoutMkLst>
            <pc:docMk/>
            <pc:sldMasterMk cId="758119265" sldId="2147483700"/>
            <pc:sldLayoutMk cId="1018720976" sldId="2147483703"/>
          </pc:sldLayoutMkLst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1018720976" sldId="2147483703"/>
              <ac:spMk id="2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1018720976" sldId="2147483703"/>
              <ac:spMk id="3" creationId="{00000000-0000-0000-0000-000000000000}"/>
            </ac:spMkLst>
          </pc:spChg>
        </pc:sldLayoutChg>
        <pc:sldLayoutChg chg="modSp">
          <pc:chgData name="Larisa Morales Soto" userId="ae55080d-17f4-48de-9309-0024c0e8fdbf" providerId="ADAL" clId="{794C632D-D3BD-C142-B93F-C90E6BDD7C20}" dt="2022-05-26T18:31:59.197" v="9"/>
          <pc:sldLayoutMkLst>
            <pc:docMk/>
            <pc:sldMasterMk cId="758119265" sldId="2147483700"/>
            <pc:sldLayoutMk cId="1702188569" sldId="2147483704"/>
          </pc:sldLayoutMkLst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1702188569" sldId="2147483704"/>
              <ac:spMk id="3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1702188569" sldId="2147483704"/>
              <ac:spMk id="4" creationId="{00000000-0000-0000-0000-000000000000}"/>
            </ac:spMkLst>
          </pc:spChg>
        </pc:sldLayoutChg>
        <pc:sldLayoutChg chg="modSp">
          <pc:chgData name="Larisa Morales Soto" userId="ae55080d-17f4-48de-9309-0024c0e8fdbf" providerId="ADAL" clId="{794C632D-D3BD-C142-B93F-C90E6BDD7C20}" dt="2022-05-26T18:31:59.197" v="9"/>
          <pc:sldLayoutMkLst>
            <pc:docMk/>
            <pc:sldMasterMk cId="758119265" sldId="2147483700"/>
            <pc:sldLayoutMk cId="2284658209" sldId="2147483705"/>
          </pc:sldLayoutMkLst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2284658209" sldId="2147483705"/>
              <ac:spMk id="2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2284658209" sldId="2147483705"/>
              <ac:spMk id="3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2284658209" sldId="2147483705"/>
              <ac:spMk id="4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2284658209" sldId="2147483705"/>
              <ac:spMk id="5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2284658209" sldId="2147483705"/>
              <ac:spMk id="6" creationId="{00000000-0000-0000-0000-000000000000}"/>
            </ac:spMkLst>
          </pc:spChg>
        </pc:sldLayoutChg>
        <pc:sldLayoutChg chg="modSp">
          <pc:chgData name="Larisa Morales Soto" userId="ae55080d-17f4-48de-9309-0024c0e8fdbf" providerId="ADAL" clId="{794C632D-D3BD-C142-B93F-C90E6BDD7C20}" dt="2022-05-26T18:31:59.197" v="9"/>
          <pc:sldLayoutMkLst>
            <pc:docMk/>
            <pc:sldMasterMk cId="758119265" sldId="2147483700"/>
            <pc:sldLayoutMk cId="1115046667" sldId="2147483708"/>
          </pc:sldLayoutMkLst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1115046667" sldId="2147483708"/>
              <ac:spMk id="2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1115046667" sldId="2147483708"/>
              <ac:spMk id="3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1115046667" sldId="2147483708"/>
              <ac:spMk id="4" creationId="{00000000-0000-0000-0000-000000000000}"/>
            </ac:spMkLst>
          </pc:spChg>
        </pc:sldLayoutChg>
        <pc:sldLayoutChg chg="modSp">
          <pc:chgData name="Larisa Morales Soto" userId="ae55080d-17f4-48de-9309-0024c0e8fdbf" providerId="ADAL" clId="{794C632D-D3BD-C142-B93F-C90E6BDD7C20}" dt="2022-05-26T18:31:59.197" v="9"/>
          <pc:sldLayoutMkLst>
            <pc:docMk/>
            <pc:sldMasterMk cId="758119265" sldId="2147483700"/>
            <pc:sldLayoutMk cId="254514637" sldId="2147483709"/>
          </pc:sldLayoutMkLst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254514637" sldId="2147483709"/>
              <ac:spMk id="2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254514637" sldId="2147483709"/>
              <ac:spMk id="3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254514637" sldId="2147483709"/>
              <ac:spMk id="4" creationId="{00000000-0000-0000-0000-000000000000}"/>
            </ac:spMkLst>
          </pc:spChg>
        </pc:sldLayoutChg>
        <pc:sldLayoutChg chg="modSp">
          <pc:chgData name="Larisa Morales Soto" userId="ae55080d-17f4-48de-9309-0024c0e8fdbf" providerId="ADAL" clId="{794C632D-D3BD-C142-B93F-C90E6BDD7C20}" dt="2022-05-26T18:31:59.197" v="9"/>
          <pc:sldLayoutMkLst>
            <pc:docMk/>
            <pc:sldMasterMk cId="758119265" sldId="2147483700"/>
            <pc:sldLayoutMk cId="3446685975" sldId="2147483711"/>
          </pc:sldLayoutMkLst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3446685975" sldId="2147483711"/>
              <ac:spMk id="2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3446685975" sldId="2147483711"/>
              <ac:spMk id="3" creationId="{00000000-0000-0000-0000-000000000000}"/>
            </ac:spMkLst>
          </pc:spChg>
        </pc:sldLayoutChg>
        <pc:sldLayoutChg chg="modSp">
          <pc:chgData name="Larisa Morales Soto" userId="ae55080d-17f4-48de-9309-0024c0e8fdbf" providerId="ADAL" clId="{794C632D-D3BD-C142-B93F-C90E6BDD7C20}" dt="2022-05-26T18:31:59.197" v="9"/>
          <pc:sldLayoutMkLst>
            <pc:docMk/>
            <pc:sldMasterMk cId="758119265" sldId="2147483700"/>
            <pc:sldLayoutMk cId="1926200463" sldId="2147483712"/>
          </pc:sldLayoutMkLst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1926200463" sldId="2147483712"/>
              <ac:spMk id="6" creationId="{42401445-DB0B-D44D-B605-7A88A3BCCA23}"/>
            </ac:spMkLst>
          </pc:spChg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1926200463" sldId="2147483712"/>
              <ac:spMk id="8" creationId="{8C014499-7A01-1C4B-B8B6-23CF018A7AFA}"/>
            </ac:spMkLst>
          </pc:spChg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1926200463" sldId="2147483712"/>
              <ac:spMk id="13" creationId="{B26714F2-9487-9A49-A920-C9C4DB6F97C5}"/>
            </ac:spMkLst>
          </pc:spChg>
          <pc:picChg chg="mod">
            <ac:chgData name="Larisa Morales Soto" userId="ae55080d-17f4-48de-9309-0024c0e8fdbf" providerId="ADAL" clId="{794C632D-D3BD-C142-B93F-C90E6BDD7C20}" dt="2022-05-26T18:31:59.197" v="9"/>
            <ac:picMkLst>
              <pc:docMk/>
              <pc:sldMasterMk cId="758119265" sldId="2147483700"/>
              <pc:sldLayoutMk cId="1926200463" sldId="2147483712"/>
              <ac:picMk id="14" creationId="{4590415E-2F4F-B34C-975F-7509179742F1}"/>
            </ac:picMkLst>
          </pc:picChg>
        </pc:sldLayoutChg>
        <pc:sldLayoutChg chg="modSp">
          <pc:chgData name="Larisa Morales Soto" userId="ae55080d-17f4-48de-9309-0024c0e8fdbf" providerId="ADAL" clId="{794C632D-D3BD-C142-B93F-C90E6BDD7C20}" dt="2022-05-26T18:31:59.197" v="9"/>
          <pc:sldLayoutMkLst>
            <pc:docMk/>
            <pc:sldMasterMk cId="758119265" sldId="2147483700"/>
            <pc:sldLayoutMk cId="2147748066" sldId="2147483713"/>
          </pc:sldLayoutMkLst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2147748066" sldId="2147483713"/>
              <ac:spMk id="8" creationId="{8C014499-7A01-1C4B-B8B6-23CF018A7AFA}"/>
            </ac:spMkLst>
          </pc:spChg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2147748066" sldId="2147483713"/>
              <ac:spMk id="13" creationId="{B26714F2-9487-9A49-A920-C9C4DB6F97C5}"/>
            </ac:spMkLst>
          </pc:spChg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2147748066" sldId="2147483713"/>
              <ac:spMk id="17" creationId="{38C73947-7933-1149-81E2-2A6481ACE834}"/>
            </ac:spMkLst>
          </pc:spChg>
          <pc:picChg chg="mod">
            <ac:chgData name="Larisa Morales Soto" userId="ae55080d-17f4-48de-9309-0024c0e8fdbf" providerId="ADAL" clId="{794C632D-D3BD-C142-B93F-C90E6BDD7C20}" dt="2022-05-26T18:31:59.197" v="9"/>
            <ac:picMkLst>
              <pc:docMk/>
              <pc:sldMasterMk cId="758119265" sldId="2147483700"/>
              <pc:sldLayoutMk cId="2147748066" sldId="2147483713"/>
              <ac:picMk id="14" creationId="{4590415E-2F4F-B34C-975F-7509179742F1}"/>
            </ac:picMkLst>
          </pc:picChg>
          <pc:picChg chg="mod">
            <ac:chgData name="Larisa Morales Soto" userId="ae55080d-17f4-48de-9309-0024c0e8fdbf" providerId="ADAL" clId="{794C632D-D3BD-C142-B93F-C90E6BDD7C20}" dt="2022-05-26T18:31:59.197" v="9"/>
            <ac:picMkLst>
              <pc:docMk/>
              <pc:sldMasterMk cId="758119265" sldId="2147483700"/>
              <pc:sldLayoutMk cId="2147748066" sldId="2147483713"/>
              <ac:picMk id="18" creationId="{E31CC8AE-4D70-174F-9C92-FBBC12BFB767}"/>
            </ac:picMkLst>
          </pc:picChg>
        </pc:sldLayoutChg>
      </pc:sldMasterChg>
      <pc:sldMasterChg chg="addSp">
        <pc:chgData name="Larisa Morales Soto" userId="ae55080d-17f4-48de-9309-0024c0e8fdbf" providerId="ADAL" clId="{794C632D-D3BD-C142-B93F-C90E6BDD7C20}" dt="2022-05-26T18:31:52.959" v="6"/>
        <pc:sldMasterMkLst>
          <pc:docMk/>
          <pc:sldMasterMk cId="142938108" sldId="2147483714"/>
        </pc:sldMasterMkLst>
        <pc:grpChg chg="add">
          <ac:chgData name="Larisa Morales Soto" userId="ae55080d-17f4-48de-9309-0024c0e8fdbf" providerId="ADAL" clId="{794C632D-D3BD-C142-B93F-C90E6BDD7C20}" dt="2022-05-26T18:31:52.959" v="6"/>
          <ac:grpSpMkLst>
            <pc:docMk/>
            <pc:sldMasterMk cId="142938108" sldId="2147483714"/>
            <ac:grpSpMk id="7" creationId="{D3CCF974-0776-0459-C053-098A5F1C9295}"/>
          </ac:grpSpMkLst>
        </pc:grpChg>
        <pc:picChg chg="add">
          <ac:chgData name="Larisa Morales Soto" userId="ae55080d-17f4-48de-9309-0024c0e8fdbf" providerId="ADAL" clId="{794C632D-D3BD-C142-B93F-C90E6BDD7C20}" dt="2022-05-26T18:31:52.959" v="6"/>
          <ac:picMkLst>
            <pc:docMk/>
            <pc:sldMasterMk cId="142938108" sldId="2147483714"/>
            <ac:picMk id="13" creationId="{B9CDF1AC-2032-54AA-20A3-E196CBE43A38}"/>
          </ac:picMkLst>
        </pc:picChg>
      </pc:sldMasterChg>
    </pc:docChg>
  </pc:docChgLst>
  <pc:docChgLst>
    <pc:chgData name="Adrien Osakwe" userId="7a3e290c-eb83-484b-8e3d-d46ef2333477" providerId="ADAL" clId="{5B51D7F7-FA23-4C2A-886A-86A78B06FF7E}"/>
    <pc:docChg chg="undo custSel addSld delSld modSld sldOrd">
      <pc:chgData name="Adrien Osakwe" userId="7a3e290c-eb83-484b-8e3d-d46ef2333477" providerId="ADAL" clId="{5B51D7F7-FA23-4C2A-886A-86A78B06FF7E}" dt="2022-09-01T17:06:47.014" v="4480" actId="20577"/>
      <pc:docMkLst>
        <pc:docMk/>
      </pc:docMkLst>
      <pc:sldChg chg="modSp mod">
        <pc:chgData name="Adrien Osakwe" userId="7a3e290c-eb83-484b-8e3d-d46ef2333477" providerId="ADAL" clId="{5B51D7F7-FA23-4C2A-886A-86A78B06FF7E}" dt="2022-09-01T12:16:41.428" v="23" actId="20577"/>
        <pc:sldMkLst>
          <pc:docMk/>
          <pc:sldMk cId="2389275097" sldId="316"/>
        </pc:sldMkLst>
        <pc:spChg chg="mod">
          <ac:chgData name="Adrien Osakwe" userId="7a3e290c-eb83-484b-8e3d-d46ef2333477" providerId="ADAL" clId="{5B51D7F7-FA23-4C2A-886A-86A78B06FF7E}" dt="2022-09-01T12:16:41.428" v="23" actId="20577"/>
          <ac:spMkLst>
            <pc:docMk/>
            <pc:sldMk cId="2389275097" sldId="316"/>
            <ac:spMk id="3" creationId="{E7537085-13D1-FBF7-FC22-14EA9C5F5578}"/>
          </ac:spMkLst>
        </pc:spChg>
      </pc:sldChg>
      <pc:sldChg chg="modSp mod">
        <pc:chgData name="Adrien Osakwe" userId="7a3e290c-eb83-484b-8e3d-d46ef2333477" providerId="ADAL" clId="{5B51D7F7-FA23-4C2A-886A-86A78B06FF7E}" dt="2022-09-01T12:17:02.688" v="81" actId="5793"/>
        <pc:sldMkLst>
          <pc:docMk/>
          <pc:sldMk cId="1592450976" sldId="317"/>
        </pc:sldMkLst>
        <pc:spChg chg="mod">
          <ac:chgData name="Adrien Osakwe" userId="7a3e290c-eb83-484b-8e3d-d46ef2333477" providerId="ADAL" clId="{5B51D7F7-FA23-4C2A-886A-86A78B06FF7E}" dt="2022-09-01T12:17:02.688" v="81" actId="5793"/>
          <ac:spMkLst>
            <pc:docMk/>
            <pc:sldMk cId="1592450976" sldId="317"/>
            <ac:spMk id="2" creationId="{17E543B8-96E5-F2A9-6F87-38F12D86B60B}"/>
          </ac:spMkLst>
        </pc:spChg>
      </pc:sldChg>
      <pc:sldChg chg="modSp mod">
        <pc:chgData name="Adrien Osakwe" userId="7a3e290c-eb83-484b-8e3d-d46ef2333477" providerId="ADAL" clId="{5B51D7F7-FA23-4C2A-886A-86A78B06FF7E}" dt="2022-09-01T17:06:47.014" v="4480" actId="20577"/>
        <pc:sldMkLst>
          <pc:docMk/>
          <pc:sldMk cId="4043592756" sldId="318"/>
        </pc:sldMkLst>
        <pc:spChg chg="mod">
          <ac:chgData name="Adrien Osakwe" userId="7a3e290c-eb83-484b-8e3d-d46ef2333477" providerId="ADAL" clId="{5B51D7F7-FA23-4C2A-886A-86A78B06FF7E}" dt="2022-09-01T17:06:47.014" v="4480" actId="20577"/>
          <ac:spMkLst>
            <pc:docMk/>
            <pc:sldMk cId="4043592756" sldId="318"/>
            <ac:spMk id="2" creationId="{FC7A004E-DF48-DFF4-8D27-CC4C90721AC0}"/>
          </ac:spMkLst>
        </pc:spChg>
      </pc:sldChg>
      <pc:sldChg chg="modSp mod ord">
        <pc:chgData name="Adrien Osakwe" userId="7a3e290c-eb83-484b-8e3d-d46ef2333477" providerId="ADAL" clId="{5B51D7F7-FA23-4C2A-886A-86A78B06FF7E}" dt="2022-09-01T12:44:55.582" v="1141"/>
        <pc:sldMkLst>
          <pc:docMk/>
          <pc:sldMk cId="980553902" sldId="329"/>
        </pc:sldMkLst>
        <pc:spChg chg="mod">
          <ac:chgData name="Adrien Osakwe" userId="7a3e290c-eb83-484b-8e3d-d46ef2333477" providerId="ADAL" clId="{5B51D7F7-FA23-4C2A-886A-86A78B06FF7E}" dt="2022-09-01T12:17:46.317" v="82" actId="20577"/>
          <ac:spMkLst>
            <pc:docMk/>
            <pc:sldMk cId="980553902" sldId="329"/>
            <ac:spMk id="2" creationId="{D7B3B343-8AB0-44FB-3E33-580BF410923F}"/>
          </ac:spMkLst>
        </pc:spChg>
      </pc:sldChg>
      <pc:sldChg chg="modSp modAnim">
        <pc:chgData name="Adrien Osakwe" userId="7a3e290c-eb83-484b-8e3d-d46ef2333477" providerId="ADAL" clId="{5B51D7F7-FA23-4C2A-886A-86A78B06FF7E}" dt="2022-09-01T12:42:23.953" v="1139" actId="20577"/>
        <pc:sldMkLst>
          <pc:docMk/>
          <pc:sldMk cId="890084902" sldId="331"/>
        </pc:sldMkLst>
        <pc:spChg chg="mod">
          <ac:chgData name="Adrien Osakwe" userId="7a3e290c-eb83-484b-8e3d-d46ef2333477" providerId="ADAL" clId="{5B51D7F7-FA23-4C2A-886A-86A78B06FF7E}" dt="2022-09-01T12:42:23.953" v="1139" actId="20577"/>
          <ac:spMkLst>
            <pc:docMk/>
            <pc:sldMk cId="890084902" sldId="331"/>
            <ac:spMk id="2" creationId="{146A319F-99F6-E37E-4837-F8D349D874AC}"/>
          </ac:spMkLst>
        </pc:spChg>
      </pc:sldChg>
      <pc:sldChg chg="modSp add mod">
        <pc:chgData name="Adrien Osakwe" userId="7a3e290c-eb83-484b-8e3d-d46ef2333477" providerId="ADAL" clId="{5B51D7F7-FA23-4C2A-886A-86A78B06FF7E}" dt="2022-09-01T12:18:43.009" v="141" actId="20577"/>
        <pc:sldMkLst>
          <pc:docMk/>
          <pc:sldMk cId="2628845826" sldId="382"/>
        </pc:sldMkLst>
        <pc:spChg chg="mod">
          <ac:chgData name="Adrien Osakwe" userId="7a3e290c-eb83-484b-8e3d-d46ef2333477" providerId="ADAL" clId="{5B51D7F7-FA23-4C2A-886A-86A78B06FF7E}" dt="2022-09-01T12:18:43.009" v="141" actId="20577"/>
          <ac:spMkLst>
            <pc:docMk/>
            <pc:sldMk cId="2628845826" sldId="382"/>
            <ac:spMk id="2" creationId="{36BF4A6E-5D75-77B9-9DA7-DC7FB331562E}"/>
          </ac:spMkLst>
        </pc:spChg>
      </pc:sldChg>
      <pc:sldChg chg="modSp new mod ord">
        <pc:chgData name="Adrien Osakwe" userId="7a3e290c-eb83-484b-8e3d-d46ef2333477" providerId="ADAL" clId="{5B51D7F7-FA23-4C2A-886A-86A78B06FF7E}" dt="2022-09-01T15:41:10.940" v="4459" actId="20577"/>
        <pc:sldMkLst>
          <pc:docMk/>
          <pc:sldMk cId="368935855" sldId="383"/>
        </pc:sldMkLst>
        <pc:spChg chg="mod">
          <ac:chgData name="Adrien Osakwe" userId="7a3e290c-eb83-484b-8e3d-d46ef2333477" providerId="ADAL" clId="{5B51D7F7-FA23-4C2A-886A-86A78B06FF7E}" dt="2022-09-01T15:41:10.940" v="4459" actId="20577"/>
          <ac:spMkLst>
            <pc:docMk/>
            <pc:sldMk cId="368935855" sldId="383"/>
            <ac:spMk id="2" creationId="{4CB8F13F-CF54-C9DC-11A5-359C21A68D21}"/>
          </ac:spMkLst>
        </pc:spChg>
      </pc:sldChg>
      <pc:sldChg chg="new del">
        <pc:chgData name="Adrien Osakwe" userId="7a3e290c-eb83-484b-8e3d-d46ef2333477" providerId="ADAL" clId="{5B51D7F7-FA23-4C2A-886A-86A78B06FF7E}" dt="2022-09-01T12:19:11.572" v="143" actId="47"/>
        <pc:sldMkLst>
          <pc:docMk/>
          <pc:sldMk cId="3650501706" sldId="383"/>
        </pc:sldMkLst>
      </pc:sldChg>
      <pc:sldChg chg="modSp new mod">
        <pc:chgData name="Adrien Osakwe" userId="7a3e290c-eb83-484b-8e3d-d46ef2333477" providerId="ADAL" clId="{5B51D7F7-FA23-4C2A-886A-86A78B06FF7E}" dt="2022-09-01T12:34:54.801" v="581" actId="20577"/>
        <pc:sldMkLst>
          <pc:docMk/>
          <pc:sldMk cId="4223853117" sldId="384"/>
        </pc:sldMkLst>
        <pc:spChg chg="mod">
          <ac:chgData name="Adrien Osakwe" userId="7a3e290c-eb83-484b-8e3d-d46ef2333477" providerId="ADAL" clId="{5B51D7F7-FA23-4C2A-886A-86A78B06FF7E}" dt="2022-09-01T12:34:54.801" v="581" actId="20577"/>
          <ac:spMkLst>
            <pc:docMk/>
            <pc:sldMk cId="4223853117" sldId="384"/>
            <ac:spMk id="2" creationId="{0CC87135-7AB5-DE33-3BDD-FE5E66CA8354}"/>
          </ac:spMkLst>
        </pc:spChg>
      </pc:sldChg>
      <pc:sldChg chg="modSp add mod">
        <pc:chgData name="Adrien Osakwe" userId="7a3e290c-eb83-484b-8e3d-d46ef2333477" providerId="ADAL" clId="{5B51D7F7-FA23-4C2A-886A-86A78B06FF7E}" dt="2022-09-01T14:44:02.210" v="3225" actId="20577"/>
        <pc:sldMkLst>
          <pc:docMk/>
          <pc:sldMk cId="2502566039" sldId="385"/>
        </pc:sldMkLst>
        <pc:spChg chg="mod">
          <ac:chgData name="Adrien Osakwe" userId="7a3e290c-eb83-484b-8e3d-d46ef2333477" providerId="ADAL" clId="{5B51D7F7-FA23-4C2A-886A-86A78B06FF7E}" dt="2022-09-01T14:44:02.210" v="3225" actId="20577"/>
          <ac:spMkLst>
            <pc:docMk/>
            <pc:sldMk cId="2502566039" sldId="385"/>
            <ac:spMk id="2" creationId="{0CC87135-7AB5-DE33-3BDD-FE5E66CA8354}"/>
          </ac:spMkLst>
        </pc:spChg>
      </pc:sldChg>
      <pc:sldChg chg="add del">
        <pc:chgData name="Adrien Osakwe" userId="7a3e290c-eb83-484b-8e3d-d46ef2333477" providerId="ADAL" clId="{5B51D7F7-FA23-4C2A-886A-86A78B06FF7E}" dt="2022-09-01T12:20:16.894" v="251"/>
        <pc:sldMkLst>
          <pc:docMk/>
          <pc:sldMk cId="3023783893" sldId="385"/>
        </pc:sldMkLst>
      </pc:sldChg>
      <pc:sldChg chg="modSp add mod">
        <pc:chgData name="Adrien Osakwe" userId="7a3e290c-eb83-484b-8e3d-d46ef2333477" providerId="ADAL" clId="{5B51D7F7-FA23-4C2A-886A-86A78B06FF7E}" dt="2022-09-01T13:04:08.024" v="2265" actId="403"/>
        <pc:sldMkLst>
          <pc:docMk/>
          <pc:sldMk cId="2074610716" sldId="386"/>
        </pc:sldMkLst>
        <pc:spChg chg="mod">
          <ac:chgData name="Adrien Osakwe" userId="7a3e290c-eb83-484b-8e3d-d46ef2333477" providerId="ADAL" clId="{5B51D7F7-FA23-4C2A-886A-86A78B06FF7E}" dt="2022-09-01T13:04:08.024" v="2265" actId="403"/>
          <ac:spMkLst>
            <pc:docMk/>
            <pc:sldMk cId="2074610716" sldId="386"/>
            <ac:spMk id="2" creationId="{0CC87135-7AB5-DE33-3BDD-FE5E66CA8354}"/>
          </ac:spMkLst>
        </pc:spChg>
      </pc:sldChg>
      <pc:sldChg chg="new del">
        <pc:chgData name="Adrien Osakwe" userId="7a3e290c-eb83-484b-8e3d-d46ef2333477" providerId="ADAL" clId="{5B51D7F7-FA23-4C2A-886A-86A78B06FF7E}" dt="2022-09-01T12:41:00.689" v="1038" actId="47"/>
        <pc:sldMkLst>
          <pc:docMk/>
          <pc:sldMk cId="4196989295" sldId="387"/>
        </pc:sldMkLst>
      </pc:sldChg>
      <pc:sldChg chg="modSp add mod">
        <pc:chgData name="Adrien Osakwe" userId="7a3e290c-eb83-484b-8e3d-d46ef2333477" providerId="ADAL" clId="{5B51D7F7-FA23-4C2A-886A-86A78B06FF7E}" dt="2022-09-01T15:09:57.770" v="4194" actId="20577"/>
        <pc:sldMkLst>
          <pc:docMk/>
          <pc:sldMk cId="1880580410" sldId="388"/>
        </pc:sldMkLst>
        <pc:spChg chg="mod">
          <ac:chgData name="Adrien Osakwe" userId="7a3e290c-eb83-484b-8e3d-d46ef2333477" providerId="ADAL" clId="{5B51D7F7-FA23-4C2A-886A-86A78B06FF7E}" dt="2022-09-01T15:09:57.770" v="4194" actId="20577"/>
          <ac:spMkLst>
            <pc:docMk/>
            <pc:sldMk cId="1880580410" sldId="388"/>
            <ac:spMk id="2" creationId="{0CC87135-7AB5-DE33-3BDD-FE5E66CA8354}"/>
          </ac:spMkLst>
        </pc:spChg>
      </pc:sldChg>
      <pc:sldChg chg="modSp new del mod">
        <pc:chgData name="Adrien Osakwe" userId="7a3e290c-eb83-484b-8e3d-d46ef2333477" providerId="ADAL" clId="{5B51D7F7-FA23-4C2A-886A-86A78B06FF7E}" dt="2022-09-01T12:41:37.457" v="1059" actId="47"/>
        <pc:sldMkLst>
          <pc:docMk/>
          <pc:sldMk cId="1774296659" sldId="389"/>
        </pc:sldMkLst>
        <pc:spChg chg="mod">
          <ac:chgData name="Adrien Osakwe" userId="7a3e290c-eb83-484b-8e3d-d46ef2333477" providerId="ADAL" clId="{5B51D7F7-FA23-4C2A-886A-86A78B06FF7E}" dt="2022-09-01T12:41:17.358" v="1057" actId="5793"/>
          <ac:spMkLst>
            <pc:docMk/>
            <pc:sldMk cId="1774296659" sldId="389"/>
            <ac:spMk id="2" creationId="{F1788612-623B-3349-7006-3E2D538E3AB6}"/>
          </ac:spMkLst>
        </pc:spChg>
      </pc:sldChg>
      <pc:sldChg chg="modSp add mod">
        <pc:chgData name="Adrien Osakwe" userId="7a3e290c-eb83-484b-8e3d-d46ef2333477" providerId="ADAL" clId="{5B51D7F7-FA23-4C2A-886A-86A78B06FF7E}" dt="2022-09-01T15:44:02.953" v="4461" actId="27636"/>
        <pc:sldMkLst>
          <pc:docMk/>
          <pc:sldMk cId="2536054258" sldId="390"/>
        </pc:sldMkLst>
        <pc:spChg chg="mod">
          <ac:chgData name="Adrien Osakwe" userId="7a3e290c-eb83-484b-8e3d-d46ef2333477" providerId="ADAL" clId="{5B51D7F7-FA23-4C2A-886A-86A78B06FF7E}" dt="2022-09-01T15:44:02.953" v="4461" actId="27636"/>
          <ac:spMkLst>
            <pc:docMk/>
            <pc:sldMk cId="2536054258" sldId="390"/>
            <ac:spMk id="2" creationId="{0CC87135-7AB5-DE33-3BDD-FE5E66CA8354}"/>
          </ac:spMkLst>
        </pc:spChg>
      </pc:sldChg>
      <pc:sldChg chg="modSp new mod ord">
        <pc:chgData name="Adrien Osakwe" userId="7a3e290c-eb83-484b-8e3d-d46ef2333477" providerId="ADAL" clId="{5B51D7F7-FA23-4C2A-886A-86A78B06FF7E}" dt="2022-09-01T15:37:29.361" v="4456" actId="20577"/>
        <pc:sldMkLst>
          <pc:docMk/>
          <pc:sldMk cId="1094625283" sldId="391"/>
        </pc:sldMkLst>
        <pc:spChg chg="mod">
          <ac:chgData name="Adrien Osakwe" userId="7a3e290c-eb83-484b-8e3d-d46ef2333477" providerId="ADAL" clId="{5B51D7F7-FA23-4C2A-886A-86A78B06FF7E}" dt="2022-09-01T15:37:29.361" v="4456" actId="20577"/>
          <ac:spMkLst>
            <pc:docMk/>
            <pc:sldMk cId="1094625283" sldId="391"/>
            <ac:spMk id="2" creationId="{EDD9B2D8-E6A3-7874-FB67-D67BDE370750}"/>
          </ac:spMkLst>
        </pc:spChg>
      </pc:sldChg>
      <pc:sldChg chg="add">
        <pc:chgData name="Adrien Osakwe" userId="7a3e290c-eb83-484b-8e3d-d46ef2333477" providerId="ADAL" clId="{5B51D7F7-FA23-4C2A-886A-86A78B06FF7E}" dt="2022-09-01T14:57:29.232" v="3505"/>
        <pc:sldMkLst>
          <pc:docMk/>
          <pc:sldMk cId="279535341" sldId="392"/>
        </pc:sldMkLst>
      </pc:sldChg>
      <pc:sldChg chg="modSp new del mod">
        <pc:chgData name="Adrien Osakwe" userId="7a3e290c-eb83-484b-8e3d-d46ef2333477" providerId="ADAL" clId="{5B51D7F7-FA23-4C2A-886A-86A78B06FF7E}" dt="2022-09-01T14:44:10.486" v="3226" actId="47"/>
        <pc:sldMkLst>
          <pc:docMk/>
          <pc:sldMk cId="1517968972" sldId="392"/>
        </pc:sldMkLst>
        <pc:spChg chg="mod">
          <ac:chgData name="Adrien Osakwe" userId="7a3e290c-eb83-484b-8e3d-d46ef2333477" providerId="ADAL" clId="{5B51D7F7-FA23-4C2A-886A-86A78B06FF7E}" dt="2022-09-01T13:21:21.669" v="3174" actId="20577"/>
          <ac:spMkLst>
            <pc:docMk/>
            <pc:sldMk cId="1517968972" sldId="392"/>
            <ac:spMk id="2" creationId="{25C197F9-4CD5-422A-5F0E-1DAD41D2D2DC}"/>
          </ac:spMkLst>
        </pc:spChg>
      </pc:sldChg>
      <pc:sldChg chg="modSp add mod">
        <pc:chgData name="Adrien Osakwe" userId="7a3e290c-eb83-484b-8e3d-d46ef2333477" providerId="ADAL" clId="{5B51D7F7-FA23-4C2A-886A-86A78B06FF7E}" dt="2022-09-01T15:03:27.120" v="3805" actId="20577"/>
        <pc:sldMkLst>
          <pc:docMk/>
          <pc:sldMk cId="948834899" sldId="393"/>
        </pc:sldMkLst>
        <pc:spChg chg="mod">
          <ac:chgData name="Adrien Osakwe" userId="7a3e290c-eb83-484b-8e3d-d46ef2333477" providerId="ADAL" clId="{5B51D7F7-FA23-4C2A-886A-86A78B06FF7E}" dt="2022-09-01T15:03:27.120" v="3805" actId="20577"/>
          <ac:spMkLst>
            <pc:docMk/>
            <pc:sldMk cId="948834899" sldId="393"/>
            <ac:spMk id="2" creationId="{0CC87135-7AB5-DE33-3BDD-FE5E66CA8354}"/>
          </ac:spMkLst>
        </pc:spChg>
      </pc:sldChg>
      <pc:sldChg chg="modSp add mod">
        <pc:chgData name="Adrien Osakwe" userId="7a3e290c-eb83-484b-8e3d-d46ef2333477" providerId="ADAL" clId="{5B51D7F7-FA23-4C2A-886A-86A78B06FF7E}" dt="2022-09-01T15:12:57.981" v="4388" actId="20577"/>
        <pc:sldMkLst>
          <pc:docMk/>
          <pc:sldMk cId="4268438258" sldId="394"/>
        </pc:sldMkLst>
        <pc:spChg chg="mod">
          <ac:chgData name="Adrien Osakwe" userId="7a3e290c-eb83-484b-8e3d-d46ef2333477" providerId="ADAL" clId="{5B51D7F7-FA23-4C2A-886A-86A78B06FF7E}" dt="2022-09-01T15:12:57.981" v="4388" actId="20577"/>
          <ac:spMkLst>
            <pc:docMk/>
            <pc:sldMk cId="4268438258" sldId="394"/>
            <ac:spMk id="2" creationId="{0CC87135-7AB5-DE33-3BDD-FE5E66CA8354}"/>
          </ac:spMkLst>
        </pc:spChg>
      </pc:sldChg>
    </pc:docChg>
  </pc:docChgLst>
  <pc:docChgLst>
    <pc:chgData name="Adrien Osakwe" userId="7a3e290c-eb83-484b-8e3d-d46ef2333477" providerId="ADAL" clId="{03CCF045-E3F0-4C0B-99C0-AE5DE6B41DEC}"/>
    <pc:docChg chg="custSel modSld">
      <pc:chgData name="Adrien Osakwe" userId="7a3e290c-eb83-484b-8e3d-d46ef2333477" providerId="ADAL" clId="{03CCF045-E3F0-4C0B-99C0-AE5DE6B41DEC}" dt="2024-07-12T04:08:27.264" v="267" actId="20577"/>
      <pc:docMkLst>
        <pc:docMk/>
      </pc:docMkLst>
      <pc:sldChg chg="modSp mod">
        <pc:chgData name="Adrien Osakwe" userId="7a3e290c-eb83-484b-8e3d-d46ef2333477" providerId="ADAL" clId="{03CCF045-E3F0-4C0B-99C0-AE5DE6B41DEC}" dt="2024-07-11T18:03:58.954" v="12" actId="20577"/>
        <pc:sldMkLst>
          <pc:docMk/>
          <pc:sldMk cId="2389275097" sldId="316"/>
        </pc:sldMkLst>
        <pc:spChg chg="mod">
          <ac:chgData name="Adrien Osakwe" userId="7a3e290c-eb83-484b-8e3d-d46ef2333477" providerId="ADAL" clId="{03CCF045-E3F0-4C0B-99C0-AE5DE6B41DEC}" dt="2024-07-11T18:03:58.954" v="12" actId="20577"/>
          <ac:spMkLst>
            <pc:docMk/>
            <pc:sldMk cId="2389275097" sldId="316"/>
            <ac:spMk id="3" creationId="{E7537085-13D1-FBF7-FC22-14EA9C5F5578}"/>
          </ac:spMkLst>
        </pc:spChg>
      </pc:sldChg>
      <pc:sldChg chg="modSp mod">
        <pc:chgData name="Adrien Osakwe" userId="7a3e290c-eb83-484b-8e3d-d46ef2333477" providerId="ADAL" clId="{03CCF045-E3F0-4C0B-99C0-AE5DE6B41DEC}" dt="2024-07-12T03:51:49.774" v="99" actId="20577"/>
        <pc:sldMkLst>
          <pc:docMk/>
          <pc:sldMk cId="3623309075" sldId="373"/>
        </pc:sldMkLst>
        <pc:spChg chg="mod">
          <ac:chgData name="Adrien Osakwe" userId="7a3e290c-eb83-484b-8e3d-d46ef2333477" providerId="ADAL" clId="{03CCF045-E3F0-4C0B-99C0-AE5DE6B41DEC}" dt="2024-07-12T03:51:49.774" v="99" actId="20577"/>
          <ac:spMkLst>
            <pc:docMk/>
            <pc:sldMk cId="3623309075" sldId="373"/>
            <ac:spMk id="2" creationId="{F30F071A-0450-8F6E-F28D-8124D7A90523}"/>
          </ac:spMkLst>
        </pc:spChg>
      </pc:sldChg>
      <pc:sldChg chg="addSp delSp modSp mod">
        <pc:chgData name="Adrien Osakwe" userId="7a3e290c-eb83-484b-8e3d-d46ef2333477" providerId="ADAL" clId="{03CCF045-E3F0-4C0B-99C0-AE5DE6B41DEC}" dt="2024-07-11T18:05:45.354" v="21" actId="1076"/>
        <pc:sldMkLst>
          <pc:docMk/>
          <pc:sldMk cId="3301951615" sldId="396"/>
        </pc:sldMkLst>
        <pc:picChg chg="add del mod">
          <ac:chgData name="Adrien Osakwe" userId="7a3e290c-eb83-484b-8e3d-d46ef2333477" providerId="ADAL" clId="{03CCF045-E3F0-4C0B-99C0-AE5DE6B41DEC}" dt="2024-07-11T18:05:39.628" v="17" actId="478"/>
          <ac:picMkLst>
            <pc:docMk/>
            <pc:sldMk cId="3301951615" sldId="396"/>
            <ac:picMk id="3" creationId="{FDDB9181-A609-6D87-3C26-C4FBD1A5F9EC}"/>
          </ac:picMkLst>
        </pc:picChg>
        <pc:picChg chg="del">
          <ac:chgData name="Adrien Osakwe" userId="7a3e290c-eb83-484b-8e3d-d46ef2333477" providerId="ADAL" clId="{03CCF045-E3F0-4C0B-99C0-AE5DE6B41DEC}" dt="2024-07-11T18:04:09.459" v="13" actId="478"/>
          <ac:picMkLst>
            <pc:docMk/>
            <pc:sldMk cId="3301951615" sldId="396"/>
            <ac:picMk id="4" creationId="{A1A854FE-7563-9D48-2672-0A7BC4BA6DC6}"/>
          </ac:picMkLst>
        </pc:picChg>
        <pc:picChg chg="add mod">
          <ac:chgData name="Adrien Osakwe" userId="7a3e290c-eb83-484b-8e3d-d46ef2333477" providerId="ADAL" clId="{03CCF045-E3F0-4C0B-99C0-AE5DE6B41DEC}" dt="2024-07-11T18:05:45.354" v="21" actId="1076"/>
          <ac:picMkLst>
            <pc:docMk/>
            <pc:sldMk cId="3301951615" sldId="396"/>
            <ac:picMk id="6" creationId="{1AC39A94-EC55-FD83-C6AA-00A5CAF35484}"/>
          </ac:picMkLst>
        </pc:picChg>
      </pc:sldChg>
      <pc:sldChg chg="addSp delSp modSp mod">
        <pc:chgData name="Adrien Osakwe" userId="7a3e290c-eb83-484b-8e3d-d46ef2333477" providerId="ADAL" clId="{03CCF045-E3F0-4C0B-99C0-AE5DE6B41DEC}" dt="2024-07-11T18:08:06.068" v="29" actId="1076"/>
        <pc:sldMkLst>
          <pc:docMk/>
          <pc:sldMk cId="25426801" sldId="399"/>
        </pc:sldMkLst>
        <pc:picChg chg="del">
          <ac:chgData name="Adrien Osakwe" userId="7a3e290c-eb83-484b-8e3d-d46ef2333477" providerId="ADAL" clId="{03CCF045-E3F0-4C0B-99C0-AE5DE6B41DEC}" dt="2024-07-11T18:07:45.504" v="22" actId="478"/>
          <ac:picMkLst>
            <pc:docMk/>
            <pc:sldMk cId="25426801" sldId="399"/>
            <ac:picMk id="3" creationId="{09ABEA52-89D3-0EB5-1F5F-882FB1E38D51}"/>
          </ac:picMkLst>
        </pc:picChg>
        <pc:picChg chg="add mod">
          <ac:chgData name="Adrien Osakwe" userId="7a3e290c-eb83-484b-8e3d-d46ef2333477" providerId="ADAL" clId="{03CCF045-E3F0-4C0B-99C0-AE5DE6B41DEC}" dt="2024-07-11T18:08:06.068" v="29" actId="1076"/>
          <ac:picMkLst>
            <pc:docMk/>
            <pc:sldMk cId="25426801" sldId="399"/>
            <ac:picMk id="8" creationId="{AA4CBA70-7E66-A336-4D68-030E639393D4}"/>
          </ac:picMkLst>
        </pc:picChg>
      </pc:sldChg>
      <pc:sldChg chg="modSp mod">
        <pc:chgData name="Adrien Osakwe" userId="7a3e290c-eb83-484b-8e3d-d46ef2333477" providerId="ADAL" clId="{03CCF045-E3F0-4C0B-99C0-AE5DE6B41DEC}" dt="2024-07-12T04:08:27.264" v="267" actId="20577"/>
        <pc:sldMkLst>
          <pc:docMk/>
          <pc:sldMk cId="1071182491" sldId="401"/>
        </pc:sldMkLst>
        <pc:spChg chg="mod">
          <ac:chgData name="Adrien Osakwe" userId="7a3e290c-eb83-484b-8e3d-d46ef2333477" providerId="ADAL" clId="{03CCF045-E3F0-4C0B-99C0-AE5DE6B41DEC}" dt="2024-07-12T04:08:27.264" v="267" actId="20577"/>
          <ac:spMkLst>
            <pc:docMk/>
            <pc:sldMk cId="1071182491" sldId="401"/>
            <ac:spMk id="2" creationId="{3EA0D635-8BC3-9E74-7C31-B9DEB913595F}"/>
          </ac:spMkLst>
        </pc:spChg>
      </pc:sldChg>
      <pc:sldChg chg="modAnim">
        <pc:chgData name="Adrien Osakwe" userId="7a3e290c-eb83-484b-8e3d-d46ef2333477" providerId="ADAL" clId="{03CCF045-E3F0-4C0B-99C0-AE5DE6B41DEC}" dt="2024-07-12T04:04:37.888" v="100"/>
        <pc:sldMkLst>
          <pc:docMk/>
          <pc:sldMk cId="3096863422" sldId="406"/>
        </pc:sldMkLst>
      </pc:sldChg>
    </pc:docChg>
  </pc:docChgLst>
  <pc:docChgLst>
    <pc:chgData name="Adrien Osakwe" userId="7a3e290c-eb83-484b-8e3d-d46ef2333477" providerId="ADAL" clId="{87C4268F-A9D7-4A74-8443-82093B86DEE8}"/>
    <pc:docChg chg="undo custSel addSld delSld modSld sldOrd">
      <pc:chgData name="Adrien Osakwe" userId="7a3e290c-eb83-484b-8e3d-d46ef2333477" providerId="ADAL" clId="{87C4268F-A9D7-4A74-8443-82093B86DEE8}" dt="2024-02-09T20:23:45.761" v="1897" actId="20577"/>
      <pc:docMkLst>
        <pc:docMk/>
      </pc:docMkLst>
      <pc:sldChg chg="del">
        <pc:chgData name="Adrien Osakwe" userId="7a3e290c-eb83-484b-8e3d-d46ef2333477" providerId="ADAL" clId="{87C4268F-A9D7-4A74-8443-82093B86DEE8}" dt="2024-02-07T20:30:16.876" v="2" actId="47"/>
        <pc:sldMkLst>
          <pc:docMk/>
          <pc:sldMk cId="3133242724" sldId="262"/>
        </pc:sldMkLst>
      </pc:sldChg>
      <pc:sldChg chg="modSp mod">
        <pc:chgData name="Adrien Osakwe" userId="7a3e290c-eb83-484b-8e3d-d46ef2333477" providerId="ADAL" clId="{87C4268F-A9D7-4A74-8443-82093B86DEE8}" dt="2024-02-09T14:21:41.750" v="1893" actId="20577"/>
        <pc:sldMkLst>
          <pc:docMk/>
          <pc:sldMk cId="2389275097" sldId="316"/>
        </pc:sldMkLst>
        <pc:spChg chg="mod">
          <ac:chgData name="Adrien Osakwe" userId="7a3e290c-eb83-484b-8e3d-d46ef2333477" providerId="ADAL" clId="{87C4268F-A9D7-4A74-8443-82093B86DEE8}" dt="2024-02-09T14:21:41.750" v="1893" actId="20577"/>
          <ac:spMkLst>
            <pc:docMk/>
            <pc:sldMk cId="2389275097" sldId="316"/>
            <ac:spMk id="3" creationId="{E7537085-13D1-FBF7-FC22-14EA9C5F5578}"/>
          </ac:spMkLst>
        </pc:spChg>
      </pc:sldChg>
      <pc:sldChg chg="modSp mod">
        <pc:chgData name="Adrien Osakwe" userId="7a3e290c-eb83-484b-8e3d-d46ef2333477" providerId="ADAL" clId="{87C4268F-A9D7-4A74-8443-82093B86DEE8}" dt="2024-02-09T05:11:18.514" v="1591" actId="20577"/>
        <pc:sldMkLst>
          <pc:docMk/>
          <pc:sldMk cId="1592450976" sldId="317"/>
        </pc:sldMkLst>
        <pc:spChg chg="mod">
          <ac:chgData name="Adrien Osakwe" userId="7a3e290c-eb83-484b-8e3d-d46ef2333477" providerId="ADAL" clId="{87C4268F-A9D7-4A74-8443-82093B86DEE8}" dt="2024-02-09T05:11:18.514" v="1591" actId="20577"/>
          <ac:spMkLst>
            <pc:docMk/>
            <pc:sldMk cId="1592450976" sldId="317"/>
            <ac:spMk id="2" creationId="{17E543B8-96E5-F2A9-6F87-38F12D86B60B}"/>
          </ac:spMkLst>
        </pc:spChg>
      </pc:sldChg>
      <pc:sldChg chg="modSp mod">
        <pc:chgData name="Adrien Osakwe" userId="7a3e290c-eb83-484b-8e3d-d46ef2333477" providerId="ADAL" clId="{87C4268F-A9D7-4A74-8443-82093B86DEE8}" dt="2024-02-07T20:31:59.999" v="5" actId="207"/>
        <pc:sldMkLst>
          <pc:docMk/>
          <pc:sldMk cId="620605204" sldId="321"/>
        </pc:sldMkLst>
        <pc:spChg chg="mod">
          <ac:chgData name="Adrien Osakwe" userId="7a3e290c-eb83-484b-8e3d-d46ef2333477" providerId="ADAL" clId="{87C4268F-A9D7-4A74-8443-82093B86DEE8}" dt="2024-02-07T20:31:59.999" v="5" actId="207"/>
          <ac:spMkLst>
            <pc:docMk/>
            <pc:sldMk cId="620605204" sldId="321"/>
            <ac:spMk id="6" creationId="{59063E20-C471-E6A4-893C-741C85778811}"/>
          </ac:spMkLst>
        </pc:spChg>
        <pc:spChg chg="mod">
          <ac:chgData name="Adrien Osakwe" userId="7a3e290c-eb83-484b-8e3d-d46ef2333477" providerId="ADAL" clId="{87C4268F-A9D7-4A74-8443-82093B86DEE8}" dt="2024-02-07T20:31:59.999" v="5" actId="207"/>
          <ac:spMkLst>
            <pc:docMk/>
            <pc:sldMk cId="620605204" sldId="321"/>
            <ac:spMk id="7" creationId="{5A45FE41-7FD6-2410-5D0A-D65DA926925D}"/>
          </ac:spMkLst>
        </pc:spChg>
        <pc:spChg chg="mod">
          <ac:chgData name="Adrien Osakwe" userId="7a3e290c-eb83-484b-8e3d-d46ef2333477" providerId="ADAL" clId="{87C4268F-A9D7-4A74-8443-82093B86DEE8}" dt="2024-02-07T20:31:59.999" v="5" actId="207"/>
          <ac:spMkLst>
            <pc:docMk/>
            <pc:sldMk cId="620605204" sldId="321"/>
            <ac:spMk id="8" creationId="{66C9CA37-FB16-4919-98B3-413C17773A2F}"/>
          </ac:spMkLst>
        </pc:spChg>
      </pc:sldChg>
      <pc:sldChg chg="modAnim">
        <pc:chgData name="Adrien Osakwe" userId="7a3e290c-eb83-484b-8e3d-d46ef2333477" providerId="ADAL" clId="{87C4268F-A9D7-4A74-8443-82093B86DEE8}" dt="2024-02-09T14:08:26.556" v="1651"/>
        <pc:sldMkLst>
          <pc:docMk/>
          <pc:sldMk cId="607115465" sldId="322"/>
        </pc:sldMkLst>
      </pc:sldChg>
      <pc:sldChg chg="ord">
        <pc:chgData name="Adrien Osakwe" userId="7a3e290c-eb83-484b-8e3d-d46ef2333477" providerId="ADAL" clId="{87C4268F-A9D7-4A74-8443-82093B86DEE8}" dt="2024-02-09T03:57:03.256" v="773"/>
        <pc:sldMkLst>
          <pc:docMk/>
          <pc:sldMk cId="944076217" sldId="326"/>
        </pc:sldMkLst>
      </pc:sldChg>
      <pc:sldChg chg="modSp mod modAnim">
        <pc:chgData name="Adrien Osakwe" userId="7a3e290c-eb83-484b-8e3d-d46ef2333477" providerId="ADAL" clId="{87C4268F-A9D7-4A74-8443-82093B86DEE8}" dt="2024-02-09T14:07:43.352" v="1644"/>
        <pc:sldMkLst>
          <pc:docMk/>
          <pc:sldMk cId="3120015113" sldId="327"/>
        </pc:sldMkLst>
        <pc:spChg chg="mod">
          <ac:chgData name="Adrien Osakwe" userId="7a3e290c-eb83-484b-8e3d-d46ef2333477" providerId="ADAL" clId="{87C4268F-A9D7-4A74-8443-82093B86DEE8}" dt="2024-02-09T14:07:32.697" v="1641" actId="113"/>
          <ac:spMkLst>
            <pc:docMk/>
            <pc:sldMk cId="3120015113" sldId="327"/>
            <ac:spMk id="2" creationId="{BC71840A-47BB-D406-2B18-5DF99FE82427}"/>
          </ac:spMkLst>
        </pc:spChg>
      </pc:sldChg>
      <pc:sldChg chg="modAnim">
        <pc:chgData name="Adrien Osakwe" userId="7a3e290c-eb83-484b-8e3d-d46ef2333477" providerId="ADAL" clId="{87C4268F-A9D7-4A74-8443-82093B86DEE8}" dt="2024-02-09T14:10:49.893" v="1661"/>
        <pc:sldMkLst>
          <pc:docMk/>
          <pc:sldMk cId="3510116900" sldId="328"/>
        </pc:sldMkLst>
      </pc:sldChg>
      <pc:sldChg chg="modSp mod">
        <pc:chgData name="Adrien Osakwe" userId="7a3e290c-eb83-484b-8e3d-d46ef2333477" providerId="ADAL" clId="{87C4268F-A9D7-4A74-8443-82093B86DEE8}" dt="2024-02-09T13:59:05.972" v="1618" actId="20577"/>
        <pc:sldMkLst>
          <pc:docMk/>
          <pc:sldMk cId="980553902" sldId="329"/>
        </pc:sldMkLst>
        <pc:spChg chg="mod">
          <ac:chgData name="Adrien Osakwe" userId="7a3e290c-eb83-484b-8e3d-d46ef2333477" providerId="ADAL" clId="{87C4268F-A9D7-4A74-8443-82093B86DEE8}" dt="2024-02-09T13:59:05.972" v="1618" actId="20577"/>
          <ac:spMkLst>
            <pc:docMk/>
            <pc:sldMk cId="980553902" sldId="329"/>
            <ac:spMk id="2" creationId="{D7B3B343-8AB0-44FB-3E33-580BF410923F}"/>
          </ac:spMkLst>
        </pc:spChg>
      </pc:sldChg>
      <pc:sldChg chg="modSp mod">
        <pc:chgData name="Adrien Osakwe" userId="7a3e290c-eb83-484b-8e3d-d46ef2333477" providerId="ADAL" clId="{87C4268F-A9D7-4A74-8443-82093B86DEE8}" dt="2024-02-09T01:50:28.316" v="246" actId="14100"/>
        <pc:sldMkLst>
          <pc:docMk/>
          <pc:sldMk cId="910056172" sldId="332"/>
        </pc:sldMkLst>
        <pc:picChg chg="mod">
          <ac:chgData name="Adrien Osakwe" userId="7a3e290c-eb83-484b-8e3d-d46ef2333477" providerId="ADAL" clId="{87C4268F-A9D7-4A74-8443-82093B86DEE8}" dt="2024-02-09T01:50:28.316" v="246" actId="14100"/>
          <ac:picMkLst>
            <pc:docMk/>
            <pc:sldMk cId="910056172" sldId="332"/>
            <ac:picMk id="3" creationId="{D63D6295-D41F-B16A-80CA-1D999E04CFC6}"/>
          </ac:picMkLst>
        </pc:picChg>
      </pc:sldChg>
      <pc:sldChg chg="modSp modAnim modNotesTx">
        <pc:chgData name="Adrien Osakwe" userId="7a3e290c-eb83-484b-8e3d-d46ef2333477" providerId="ADAL" clId="{87C4268F-A9D7-4A74-8443-82093B86DEE8}" dt="2024-02-09T02:17:05.092" v="410" actId="20577"/>
        <pc:sldMkLst>
          <pc:docMk/>
          <pc:sldMk cId="2565697555" sldId="334"/>
        </pc:sldMkLst>
        <pc:spChg chg="mod">
          <ac:chgData name="Adrien Osakwe" userId="7a3e290c-eb83-484b-8e3d-d46ef2333477" providerId="ADAL" clId="{87C4268F-A9D7-4A74-8443-82093B86DEE8}" dt="2024-02-09T02:14:47.824" v="403" actId="20577"/>
          <ac:spMkLst>
            <pc:docMk/>
            <pc:sldMk cId="2565697555" sldId="334"/>
            <ac:spMk id="2" creationId="{9C487D5F-FC03-68BB-A41E-18A16F477269}"/>
          </ac:spMkLst>
        </pc:spChg>
      </pc:sldChg>
      <pc:sldChg chg="mod modShow">
        <pc:chgData name="Adrien Osakwe" userId="7a3e290c-eb83-484b-8e3d-d46ef2333477" providerId="ADAL" clId="{87C4268F-A9D7-4A74-8443-82093B86DEE8}" dt="2024-02-09T01:54:56.631" v="306" actId="729"/>
        <pc:sldMkLst>
          <pc:docMk/>
          <pc:sldMk cId="2134293922" sldId="339"/>
        </pc:sldMkLst>
      </pc:sldChg>
      <pc:sldChg chg="mod ord modShow">
        <pc:chgData name="Adrien Osakwe" userId="7a3e290c-eb83-484b-8e3d-d46ef2333477" providerId="ADAL" clId="{87C4268F-A9D7-4A74-8443-82093B86DEE8}" dt="2024-02-09T04:05:40.217" v="846" actId="729"/>
        <pc:sldMkLst>
          <pc:docMk/>
          <pc:sldMk cId="1433220311" sldId="340"/>
        </pc:sldMkLst>
      </pc:sldChg>
      <pc:sldChg chg="del">
        <pc:chgData name="Adrien Osakwe" userId="7a3e290c-eb83-484b-8e3d-d46ef2333477" providerId="ADAL" clId="{87C4268F-A9D7-4A74-8443-82093B86DEE8}" dt="2024-02-09T01:54:21.226" v="305" actId="47"/>
        <pc:sldMkLst>
          <pc:docMk/>
          <pc:sldMk cId="2827798705" sldId="343"/>
        </pc:sldMkLst>
      </pc:sldChg>
      <pc:sldChg chg="modAnim">
        <pc:chgData name="Adrien Osakwe" userId="7a3e290c-eb83-484b-8e3d-d46ef2333477" providerId="ADAL" clId="{87C4268F-A9D7-4A74-8443-82093B86DEE8}" dt="2024-02-09T14:06:29.220" v="1640"/>
        <pc:sldMkLst>
          <pc:docMk/>
          <pc:sldMk cId="3449938012" sldId="351"/>
        </pc:sldMkLst>
      </pc:sldChg>
      <pc:sldChg chg="modSp mod">
        <pc:chgData name="Adrien Osakwe" userId="7a3e290c-eb83-484b-8e3d-d46ef2333477" providerId="ADAL" clId="{87C4268F-A9D7-4A74-8443-82093B86DEE8}" dt="2024-02-09T14:08:03.727" v="1648" actId="20577"/>
        <pc:sldMkLst>
          <pc:docMk/>
          <pc:sldMk cId="3279477224" sldId="353"/>
        </pc:sldMkLst>
        <pc:spChg chg="mod">
          <ac:chgData name="Adrien Osakwe" userId="7a3e290c-eb83-484b-8e3d-d46ef2333477" providerId="ADAL" clId="{87C4268F-A9D7-4A74-8443-82093B86DEE8}" dt="2024-02-09T14:08:03.727" v="1648" actId="20577"/>
          <ac:spMkLst>
            <pc:docMk/>
            <pc:sldMk cId="3279477224" sldId="353"/>
            <ac:spMk id="2" creationId="{AD6D3F4F-478A-DE35-3B27-7D87382BE8FC}"/>
          </ac:spMkLst>
        </pc:spChg>
        <pc:picChg chg="mod">
          <ac:chgData name="Adrien Osakwe" userId="7a3e290c-eb83-484b-8e3d-d46ef2333477" providerId="ADAL" clId="{87C4268F-A9D7-4A74-8443-82093B86DEE8}" dt="2024-02-08T19:15:24.078" v="60" actId="1076"/>
          <ac:picMkLst>
            <pc:docMk/>
            <pc:sldMk cId="3279477224" sldId="353"/>
            <ac:picMk id="3" creationId="{DC9004D5-6BAC-B9F3-9058-038AB7C57854}"/>
          </ac:picMkLst>
        </pc:picChg>
      </pc:sldChg>
      <pc:sldChg chg="ord modNotesTx">
        <pc:chgData name="Adrien Osakwe" userId="7a3e290c-eb83-484b-8e3d-d46ef2333477" providerId="ADAL" clId="{87C4268F-A9D7-4A74-8443-82093B86DEE8}" dt="2024-02-09T14:10:04.188" v="1658"/>
        <pc:sldMkLst>
          <pc:docMk/>
          <pc:sldMk cId="2708706530" sldId="354"/>
        </pc:sldMkLst>
      </pc:sldChg>
      <pc:sldChg chg="modAnim">
        <pc:chgData name="Adrien Osakwe" userId="7a3e290c-eb83-484b-8e3d-d46ef2333477" providerId="ADAL" clId="{87C4268F-A9D7-4A74-8443-82093B86DEE8}" dt="2024-02-09T14:09:38.721" v="1654"/>
        <pc:sldMkLst>
          <pc:docMk/>
          <pc:sldMk cId="764023165" sldId="363"/>
        </pc:sldMkLst>
      </pc:sldChg>
      <pc:sldChg chg="modSp ord modNotesTx">
        <pc:chgData name="Adrien Osakwe" userId="7a3e290c-eb83-484b-8e3d-d46ef2333477" providerId="ADAL" clId="{87C4268F-A9D7-4A74-8443-82093B86DEE8}" dt="2024-02-09T14:09:43.724" v="1656"/>
        <pc:sldMkLst>
          <pc:docMk/>
          <pc:sldMk cId="1731984245" sldId="364"/>
        </pc:sldMkLst>
        <pc:spChg chg="mod">
          <ac:chgData name="Adrien Osakwe" userId="7a3e290c-eb83-484b-8e3d-d46ef2333477" providerId="ADAL" clId="{87C4268F-A9D7-4A74-8443-82093B86DEE8}" dt="2024-02-09T03:38:42.756" v="542" actId="20577"/>
          <ac:spMkLst>
            <pc:docMk/>
            <pc:sldMk cId="1731984245" sldId="364"/>
            <ac:spMk id="2" creationId="{5A4144A5-D635-27EF-0D6C-7C4C74D50179}"/>
          </ac:spMkLst>
        </pc:spChg>
      </pc:sldChg>
      <pc:sldChg chg="del ord">
        <pc:chgData name="Adrien Osakwe" userId="7a3e290c-eb83-484b-8e3d-d46ef2333477" providerId="ADAL" clId="{87C4268F-A9D7-4A74-8443-82093B86DEE8}" dt="2024-02-07T20:35:43.387" v="9" actId="47"/>
        <pc:sldMkLst>
          <pc:docMk/>
          <pc:sldMk cId="2802710812" sldId="365"/>
        </pc:sldMkLst>
      </pc:sldChg>
      <pc:sldChg chg="modNotesTx">
        <pc:chgData name="Adrien Osakwe" userId="7a3e290c-eb83-484b-8e3d-d46ef2333477" providerId="ADAL" clId="{87C4268F-A9D7-4A74-8443-82093B86DEE8}" dt="2024-02-09T04:22:34.152" v="1255" actId="20577"/>
        <pc:sldMkLst>
          <pc:docMk/>
          <pc:sldMk cId="2276014679" sldId="367"/>
        </pc:sldMkLst>
      </pc:sldChg>
      <pc:sldChg chg="modSp mod">
        <pc:chgData name="Adrien Osakwe" userId="7a3e290c-eb83-484b-8e3d-d46ef2333477" providerId="ADAL" clId="{87C4268F-A9D7-4A74-8443-82093B86DEE8}" dt="2024-02-09T01:50:17.479" v="245" actId="20577"/>
        <pc:sldMkLst>
          <pc:docMk/>
          <pc:sldMk cId="2837531258" sldId="369"/>
        </pc:sldMkLst>
        <pc:spChg chg="mod">
          <ac:chgData name="Adrien Osakwe" userId="7a3e290c-eb83-484b-8e3d-d46ef2333477" providerId="ADAL" clId="{87C4268F-A9D7-4A74-8443-82093B86DEE8}" dt="2024-02-09T01:50:17.479" v="245" actId="20577"/>
          <ac:spMkLst>
            <pc:docMk/>
            <pc:sldMk cId="2837531258" sldId="369"/>
            <ac:spMk id="2" creationId="{09E2662B-C95B-76DF-8523-2BDCBE3A731E}"/>
          </ac:spMkLst>
        </pc:spChg>
      </pc:sldChg>
      <pc:sldChg chg="modSp mod">
        <pc:chgData name="Adrien Osakwe" userId="7a3e290c-eb83-484b-8e3d-d46ef2333477" providerId="ADAL" clId="{87C4268F-A9D7-4A74-8443-82093B86DEE8}" dt="2024-02-09T01:51:37.397" v="283" actId="20577"/>
        <pc:sldMkLst>
          <pc:docMk/>
          <pc:sldMk cId="1245366370" sldId="381"/>
        </pc:sldMkLst>
        <pc:spChg chg="mod">
          <ac:chgData name="Adrien Osakwe" userId="7a3e290c-eb83-484b-8e3d-d46ef2333477" providerId="ADAL" clId="{87C4268F-A9D7-4A74-8443-82093B86DEE8}" dt="2024-02-09T01:51:37.397" v="283" actId="20577"/>
          <ac:spMkLst>
            <pc:docMk/>
            <pc:sldMk cId="1245366370" sldId="381"/>
            <ac:spMk id="2" creationId="{43252691-AD7E-B9B9-8DF3-DB5BADA01947}"/>
          </ac:spMkLst>
        </pc:spChg>
      </pc:sldChg>
      <pc:sldChg chg="modSp mod">
        <pc:chgData name="Adrien Osakwe" userId="7a3e290c-eb83-484b-8e3d-d46ef2333477" providerId="ADAL" clId="{87C4268F-A9D7-4A74-8443-82093B86DEE8}" dt="2024-02-09T13:58:54.648" v="1616" actId="20577"/>
        <pc:sldMkLst>
          <pc:docMk/>
          <pc:sldMk cId="2628845826" sldId="382"/>
        </pc:sldMkLst>
        <pc:spChg chg="mod">
          <ac:chgData name="Adrien Osakwe" userId="7a3e290c-eb83-484b-8e3d-d46ef2333477" providerId="ADAL" clId="{87C4268F-A9D7-4A74-8443-82093B86DEE8}" dt="2024-02-09T13:58:54.648" v="1616" actId="20577"/>
          <ac:spMkLst>
            <pc:docMk/>
            <pc:sldMk cId="2628845826" sldId="382"/>
            <ac:spMk id="2" creationId="{36BF4A6E-5D75-77B9-9DA7-DC7FB331562E}"/>
          </ac:spMkLst>
        </pc:spChg>
      </pc:sldChg>
      <pc:sldChg chg="mod modShow">
        <pc:chgData name="Adrien Osakwe" userId="7a3e290c-eb83-484b-8e3d-d46ef2333477" providerId="ADAL" clId="{87C4268F-A9D7-4A74-8443-82093B86DEE8}" dt="2024-02-09T14:18:23.248" v="1875" actId="729"/>
        <pc:sldMkLst>
          <pc:docMk/>
          <pc:sldMk cId="4223853117" sldId="384"/>
        </pc:sldMkLst>
      </pc:sldChg>
      <pc:sldChg chg="mod modShow">
        <pc:chgData name="Adrien Osakwe" userId="7a3e290c-eb83-484b-8e3d-d46ef2333477" providerId="ADAL" clId="{87C4268F-A9D7-4A74-8443-82093B86DEE8}" dt="2024-02-09T14:18:23.248" v="1875" actId="729"/>
        <pc:sldMkLst>
          <pc:docMk/>
          <pc:sldMk cId="2502566039" sldId="385"/>
        </pc:sldMkLst>
      </pc:sldChg>
      <pc:sldChg chg="mod modShow">
        <pc:chgData name="Adrien Osakwe" userId="7a3e290c-eb83-484b-8e3d-d46ef2333477" providerId="ADAL" clId="{87C4268F-A9D7-4A74-8443-82093B86DEE8}" dt="2024-02-09T14:18:23.248" v="1875" actId="729"/>
        <pc:sldMkLst>
          <pc:docMk/>
          <pc:sldMk cId="2074610716" sldId="386"/>
        </pc:sldMkLst>
      </pc:sldChg>
      <pc:sldChg chg="mod modShow">
        <pc:chgData name="Adrien Osakwe" userId="7a3e290c-eb83-484b-8e3d-d46ef2333477" providerId="ADAL" clId="{87C4268F-A9D7-4A74-8443-82093B86DEE8}" dt="2024-02-09T14:18:23.248" v="1875" actId="729"/>
        <pc:sldMkLst>
          <pc:docMk/>
          <pc:sldMk cId="1880580410" sldId="388"/>
        </pc:sldMkLst>
      </pc:sldChg>
      <pc:sldChg chg="mod modShow">
        <pc:chgData name="Adrien Osakwe" userId="7a3e290c-eb83-484b-8e3d-d46ef2333477" providerId="ADAL" clId="{87C4268F-A9D7-4A74-8443-82093B86DEE8}" dt="2024-02-09T14:18:23.248" v="1875" actId="729"/>
        <pc:sldMkLst>
          <pc:docMk/>
          <pc:sldMk cId="2536054258" sldId="390"/>
        </pc:sldMkLst>
      </pc:sldChg>
      <pc:sldChg chg="modSp mod modAnim">
        <pc:chgData name="Adrien Osakwe" userId="7a3e290c-eb83-484b-8e3d-d46ef2333477" providerId="ADAL" clId="{87C4268F-A9D7-4A74-8443-82093B86DEE8}" dt="2024-02-09T14:13:25.973" v="1874"/>
        <pc:sldMkLst>
          <pc:docMk/>
          <pc:sldMk cId="1094625283" sldId="391"/>
        </pc:sldMkLst>
        <pc:spChg chg="mod">
          <ac:chgData name="Adrien Osakwe" userId="7a3e290c-eb83-484b-8e3d-d46ef2333477" providerId="ADAL" clId="{87C4268F-A9D7-4A74-8443-82093B86DEE8}" dt="2024-02-08T19:18:13.694" v="219" actId="113"/>
          <ac:spMkLst>
            <pc:docMk/>
            <pc:sldMk cId="1094625283" sldId="391"/>
            <ac:spMk id="2" creationId="{EDD9B2D8-E6A3-7874-FB67-D67BDE370750}"/>
          </ac:spMkLst>
        </pc:spChg>
      </pc:sldChg>
      <pc:sldChg chg="mod modShow">
        <pc:chgData name="Adrien Osakwe" userId="7a3e290c-eb83-484b-8e3d-d46ef2333477" providerId="ADAL" clId="{87C4268F-A9D7-4A74-8443-82093B86DEE8}" dt="2024-02-09T14:18:23.248" v="1875" actId="729"/>
        <pc:sldMkLst>
          <pc:docMk/>
          <pc:sldMk cId="948834899" sldId="393"/>
        </pc:sldMkLst>
      </pc:sldChg>
      <pc:sldChg chg="mod modShow">
        <pc:chgData name="Adrien Osakwe" userId="7a3e290c-eb83-484b-8e3d-d46ef2333477" providerId="ADAL" clId="{87C4268F-A9D7-4A74-8443-82093B86DEE8}" dt="2024-02-09T14:18:23.248" v="1875" actId="729"/>
        <pc:sldMkLst>
          <pc:docMk/>
          <pc:sldMk cId="4268438258" sldId="394"/>
        </pc:sldMkLst>
      </pc:sldChg>
      <pc:sldChg chg="add">
        <pc:chgData name="Adrien Osakwe" userId="7a3e290c-eb83-484b-8e3d-d46ef2333477" providerId="ADAL" clId="{87C4268F-A9D7-4A74-8443-82093B86DEE8}" dt="2024-02-07T20:30:02.087" v="0"/>
        <pc:sldMkLst>
          <pc:docMk/>
          <pc:sldMk cId="1324269546" sldId="395"/>
        </pc:sldMkLst>
      </pc:sldChg>
      <pc:sldChg chg="addSp delSp modSp add mod">
        <pc:chgData name="Adrien Osakwe" userId="7a3e290c-eb83-484b-8e3d-d46ef2333477" providerId="ADAL" clId="{87C4268F-A9D7-4A74-8443-82093B86DEE8}" dt="2024-02-08T23:52:27.120" v="225" actId="1076"/>
        <pc:sldMkLst>
          <pc:docMk/>
          <pc:sldMk cId="3301951615" sldId="396"/>
        </pc:sldMkLst>
        <pc:picChg chg="del">
          <ac:chgData name="Adrien Osakwe" userId="7a3e290c-eb83-484b-8e3d-d46ef2333477" providerId="ADAL" clId="{87C4268F-A9D7-4A74-8443-82093B86DEE8}" dt="2024-02-08T23:52:16.326" v="220" actId="478"/>
          <ac:picMkLst>
            <pc:docMk/>
            <pc:sldMk cId="3301951615" sldId="396"/>
            <ac:picMk id="3" creationId="{65793EB9-6283-B765-69A4-3102E0A40AC3}"/>
          </ac:picMkLst>
        </pc:picChg>
        <pc:picChg chg="add mod">
          <ac:chgData name="Adrien Osakwe" userId="7a3e290c-eb83-484b-8e3d-d46ef2333477" providerId="ADAL" clId="{87C4268F-A9D7-4A74-8443-82093B86DEE8}" dt="2024-02-08T23:52:27.120" v="225" actId="1076"/>
          <ac:picMkLst>
            <pc:docMk/>
            <pc:sldMk cId="3301951615" sldId="396"/>
            <ac:picMk id="4" creationId="{A1A854FE-7563-9D48-2672-0A7BC4BA6DC6}"/>
          </ac:picMkLst>
        </pc:picChg>
      </pc:sldChg>
      <pc:sldChg chg="add del">
        <pc:chgData name="Adrien Osakwe" userId="7a3e290c-eb83-484b-8e3d-d46ef2333477" providerId="ADAL" clId="{87C4268F-A9D7-4A74-8443-82093B86DEE8}" dt="2024-02-08T19:13:54.708" v="28" actId="47"/>
        <pc:sldMkLst>
          <pc:docMk/>
          <pc:sldMk cId="742620507" sldId="397"/>
        </pc:sldMkLst>
      </pc:sldChg>
      <pc:sldChg chg="add del">
        <pc:chgData name="Adrien Osakwe" userId="7a3e290c-eb83-484b-8e3d-d46ef2333477" providerId="ADAL" clId="{87C4268F-A9D7-4A74-8443-82093B86DEE8}" dt="2024-02-07T20:35:29.042" v="6" actId="47"/>
        <pc:sldMkLst>
          <pc:docMk/>
          <pc:sldMk cId="130104463" sldId="398"/>
        </pc:sldMkLst>
      </pc:sldChg>
      <pc:sldChg chg="add">
        <pc:chgData name="Adrien Osakwe" userId="7a3e290c-eb83-484b-8e3d-d46ef2333477" providerId="ADAL" clId="{87C4268F-A9D7-4A74-8443-82093B86DEE8}" dt="2024-02-07T20:30:36.034" v="3"/>
        <pc:sldMkLst>
          <pc:docMk/>
          <pc:sldMk cId="25426801" sldId="399"/>
        </pc:sldMkLst>
      </pc:sldChg>
      <pc:sldChg chg="modSp add mod ord">
        <pc:chgData name="Adrien Osakwe" userId="7a3e290c-eb83-484b-8e3d-d46ef2333477" providerId="ADAL" clId="{87C4268F-A9D7-4A74-8443-82093B86DEE8}" dt="2024-02-09T04:34:25.697" v="1408" actId="6549"/>
        <pc:sldMkLst>
          <pc:docMk/>
          <pc:sldMk cId="1196308962" sldId="400"/>
        </pc:sldMkLst>
        <pc:spChg chg="mod">
          <ac:chgData name="Adrien Osakwe" userId="7a3e290c-eb83-484b-8e3d-d46ef2333477" providerId="ADAL" clId="{87C4268F-A9D7-4A74-8443-82093B86DEE8}" dt="2024-02-09T04:34:25.697" v="1408" actId="6549"/>
          <ac:spMkLst>
            <pc:docMk/>
            <pc:sldMk cId="1196308962" sldId="400"/>
            <ac:spMk id="2" creationId="{5025070E-A51D-C772-26E0-E592BBEFA8AF}"/>
          </ac:spMkLst>
        </pc:spChg>
      </pc:sldChg>
      <pc:sldChg chg="modSp add mod">
        <pc:chgData name="Adrien Osakwe" userId="7a3e290c-eb83-484b-8e3d-d46ef2333477" providerId="ADAL" clId="{87C4268F-A9D7-4A74-8443-82093B86DEE8}" dt="2024-02-09T14:20:15.156" v="1880" actId="20577"/>
        <pc:sldMkLst>
          <pc:docMk/>
          <pc:sldMk cId="1071182491" sldId="401"/>
        </pc:sldMkLst>
        <pc:spChg chg="mod">
          <ac:chgData name="Adrien Osakwe" userId="7a3e290c-eb83-484b-8e3d-d46ef2333477" providerId="ADAL" clId="{87C4268F-A9D7-4A74-8443-82093B86DEE8}" dt="2024-02-09T14:20:15.156" v="1880" actId="20577"/>
          <ac:spMkLst>
            <pc:docMk/>
            <pc:sldMk cId="1071182491" sldId="401"/>
            <ac:spMk id="2" creationId="{3EA0D635-8BC3-9E74-7C31-B9DEB913595F}"/>
          </ac:spMkLst>
        </pc:spChg>
      </pc:sldChg>
      <pc:sldChg chg="new del">
        <pc:chgData name="Adrien Osakwe" userId="7a3e290c-eb83-484b-8e3d-d46ef2333477" providerId="ADAL" clId="{87C4268F-A9D7-4A74-8443-82093B86DEE8}" dt="2024-02-08T19:17:11.361" v="81" actId="47"/>
        <pc:sldMkLst>
          <pc:docMk/>
          <pc:sldMk cId="3741112334" sldId="401"/>
        </pc:sldMkLst>
      </pc:sldChg>
      <pc:sldChg chg="addSp delSp modSp add mod modAnim">
        <pc:chgData name="Adrien Osakwe" userId="7a3e290c-eb83-484b-8e3d-d46ef2333477" providerId="ADAL" clId="{87C4268F-A9D7-4A74-8443-82093B86DEE8}" dt="2024-02-09T04:32:47.670" v="1407"/>
        <pc:sldMkLst>
          <pc:docMk/>
          <pc:sldMk cId="541003190" sldId="402"/>
        </pc:sldMkLst>
        <pc:spChg chg="mod">
          <ac:chgData name="Adrien Osakwe" userId="7a3e290c-eb83-484b-8e3d-d46ef2333477" providerId="ADAL" clId="{87C4268F-A9D7-4A74-8443-82093B86DEE8}" dt="2024-02-09T03:42:07.228" v="604" actId="20577"/>
          <ac:spMkLst>
            <pc:docMk/>
            <pc:sldMk cId="541003190" sldId="402"/>
            <ac:spMk id="2" creationId="{88092D08-67DA-D995-2333-15A98C06261C}"/>
          </ac:spMkLst>
        </pc:spChg>
        <pc:spChg chg="mod">
          <ac:chgData name="Adrien Osakwe" userId="7a3e290c-eb83-484b-8e3d-d46ef2333477" providerId="ADAL" clId="{87C4268F-A9D7-4A74-8443-82093B86DEE8}" dt="2024-02-09T03:42:36.231" v="633" actId="1037"/>
          <ac:spMkLst>
            <pc:docMk/>
            <pc:sldMk cId="541003190" sldId="402"/>
            <ac:spMk id="3" creationId="{1689FD5C-1B1C-0943-E58D-6C90F6D5ECC5}"/>
          </ac:spMkLst>
        </pc:spChg>
        <pc:spChg chg="del">
          <ac:chgData name="Adrien Osakwe" userId="7a3e290c-eb83-484b-8e3d-d46ef2333477" providerId="ADAL" clId="{87C4268F-A9D7-4A74-8443-82093B86DEE8}" dt="2024-02-09T03:43:26.079" v="666" actId="478"/>
          <ac:spMkLst>
            <pc:docMk/>
            <pc:sldMk cId="541003190" sldId="402"/>
            <ac:spMk id="4" creationId="{61FBCBCA-FDFC-E6D8-460B-38D6CFC22D5E}"/>
          </ac:spMkLst>
        </pc:spChg>
        <pc:spChg chg="del">
          <ac:chgData name="Adrien Osakwe" userId="7a3e290c-eb83-484b-8e3d-d46ef2333477" providerId="ADAL" clId="{87C4268F-A9D7-4A74-8443-82093B86DEE8}" dt="2024-02-09T03:43:27.502" v="667" actId="478"/>
          <ac:spMkLst>
            <pc:docMk/>
            <pc:sldMk cId="541003190" sldId="402"/>
            <ac:spMk id="5" creationId="{8A4320BC-8951-D787-F84E-3818B2E122A0}"/>
          </ac:spMkLst>
        </pc:spChg>
        <pc:spChg chg="mod">
          <ac:chgData name="Adrien Osakwe" userId="7a3e290c-eb83-484b-8e3d-d46ef2333477" providerId="ADAL" clId="{87C4268F-A9D7-4A74-8443-82093B86DEE8}" dt="2024-02-09T03:42:36.231" v="633" actId="1037"/>
          <ac:spMkLst>
            <pc:docMk/>
            <pc:sldMk cId="541003190" sldId="402"/>
            <ac:spMk id="6" creationId="{C1E4A995-45A3-3016-B102-029E5E8B7900}"/>
          </ac:spMkLst>
        </pc:spChg>
        <pc:spChg chg="mod">
          <ac:chgData name="Adrien Osakwe" userId="7a3e290c-eb83-484b-8e3d-d46ef2333477" providerId="ADAL" clId="{87C4268F-A9D7-4A74-8443-82093B86DEE8}" dt="2024-02-09T03:45:24.784" v="694" actId="1037"/>
          <ac:spMkLst>
            <pc:docMk/>
            <pc:sldMk cId="541003190" sldId="402"/>
            <ac:spMk id="7" creationId="{D7122295-DCD8-531A-047B-A6F24F0E86C0}"/>
          </ac:spMkLst>
        </pc:spChg>
        <pc:spChg chg="mod">
          <ac:chgData name="Adrien Osakwe" userId="7a3e290c-eb83-484b-8e3d-d46ef2333477" providerId="ADAL" clId="{87C4268F-A9D7-4A74-8443-82093B86DEE8}" dt="2024-02-09T03:45:30.781" v="705" actId="1037"/>
          <ac:spMkLst>
            <pc:docMk/>
            <pc:sldMk cId="541003190" sldId="402"/>
            <ac:spMk id="8" creationId="{44EA48D2-717A-EF4B-6C95-ED07BAC77DCC}"/>
          </ac:spMkLst>
        </pc:spChg>
        <pc:spChg chg="add mod">
          <ac:chgData name="Adrien Osakwe" userId="7a3e290c-eb83-484b-8e3d-d46ef2333477" providerId="ADAL" clId="{87C4268F-A9D7-4A74-8443-82093B86DEE8}" dt="2024-02-09T03:43:58.873" v="677" actId="20577"/>
          <ac:spMkLst>
            <pc:docMk/>
            <pc:sldMk cId="541003190" sldId="402"/>
            <ac:spMk id="9" creationId="{FC2557FA-A634-3056-A759-CF2FDDE370B5}"/>
          </ac:spMkLst>
        </pc:spChg>
        <pc:spChg chg="mod">
          <ac:chgData name="Adrien Osakwe" userId="7a3e290c-eb83-484b-8e3d-d46ef2333477" providerId="ADAL" clId="{87C4268F-A9D7-4A74-8443-82093B86DEE8}" dt="2024-02-09T03:42:45.527" v="635" actId="1076"/>
          <ac:spMkLst>
            <pc:docMk/>
            <pc:sldMk cId="541003190" sldId="402"/>
            <ac:spMk id="10" creationId="{8C50361D-503F-A243-28C1-C2C4587C1FEE}"/>
          </ac:spMkLst>
        </pc:spChg>
        <pc:spChg chg="mod">
          <ac:chgData name="Adrien Osakwe" userId="7a3e290c-eb83-484b-8e3d-d46ef2333477" providerId="ADAL" clId="{87C4268F-A9D7-4A74-8443-82093B86DEE8}" dt="2024-02-09T03:45:24.784" v="694" actId="1037"/>
          <ac:spMkLst>
            <pc:docMk/>
            <pc:sldMk cId="541003190" sldId="402"/>
            <ac:spMk id="11" creationId="{5B06530B-07DE-84FC-3D17-2479EBA4439C}"/>
          </ac:spMkLst>
        </pc:spChg>
        <pc:spChg chg="mod">
          <ac:chgData name="Adrien Osakwe" userId="7a3e290c-eb83-484b-8e3d-d46ef2333477" providerId="ADAL" clId="{87C4268F-A9D7-4A74-8443-82093B86DEE8}" dt="2024-02-09T03:45:30.781" v="705" actId="1037"/>
          <ac:spMkLst>
            <pc:docMk/>
            <pc:sldMk cId="541003190" sldId="402"/>
            <ac:spMk id="12" creationId="{9DE560C6-C3E4-A743-711F-638F06422DB1}"/>
          </ac:spMkLst>
        </pc:spChg>
        <pc:spChg chg="del mod">
          <ac:chgData name="Adrien Osakwe" userId="7a3e290c-eb83-484b-8e3d-d46ef2333477" providerId="ADAL" clId="{87C4268F-A9D7-4A74-8443-82093B86DEE8}" dt="2024-02-09T03:45:39.450" v="706" actId="478"/>
          <ac:spMkLst>
            <pc:docMk/>
            <pc:sldMk cId="541003190" sldId="402"/>
            <ac:spMk id="13" creationId="{BDDDE951-109D-4647-7427-FFF099FA62E4}"/>
          </ac:spMkLst>
        </pc:spChg>
        <pc:spChg chg="del mod">
          <ac:chgData name="Adrien Osakwe" userId="7a3e290c-eb83-484b-8e3d-d46ef2333477" providerId="ADAL" clId="{87C4268F-A9D7-4A74-8443-82093B86DEE8}" dt="2024-02-09T03:47:35.904" v="717" actId="478"/>
          <ac:spMkLst>
            <pc:docMk/>
            <pc:sldMk cId="541003190" sldId="402"/>
            <ac:spMk id="14" creationId="{8187587B-AA46-30B9-13A4-B4C98E6D3C16}"/>
          </ac:spMkLst>
        </pc:spChg>
        <pc:spChg chg="del mod">
          <ac:chgData name="Adrien Osakwe" userId="7a3e290c-eb83-484b-8e3d-d46ef2333477" providerId="ADAL" clId="{87C4268F-A9D7-4A74-8443-82093B86DEE8}" dt="2024-02-09T03:45:10.112" v="684" actId="478"/>
          <ac:spMkLst>
            <pc:docMk/>
            <pc:sldMk cId="541003190" sldId="402"/>
            <ac:spMk id="15" creationId="{95E23CAC-34BA-89CC-7EAE-5E43CB499F91}"/>
          </ac:spMkLst>
        </pc:spChg>
        <pc:spChg chg="add del mod">
          <ac:chgData name="Adrien Osakwe" userId="7a3e290c-eb83-484b-8e3d-d46ef2333477" providerId="ADAL" clId="{87C4268F-A9D7-4A74-8443-82093B86DEE8}" dt="2024-02-09T03:47:38.417" v="719" actId="478"/>
          <ac:spMkLst>
            <pc:docMk/>
            <pc:sldMk cId="541003190" sldId="402"/>
            <ac:spMk id="16" creationId="{9A3882DC-4712-B37B-E4F8-976873B7A4F5}"/>
          </ac:spMkLst>
        </pc:spChg>
        <pc:spChg chg="mod">
          <ac:chgData name="Adrien Osakwe" userId="7a3e290c-eb83-484b-8e3d-d46ef2333477" providerId="ADAL" clId="{87C4268F-A9D7-4A74-8443-82093B86DEE8}" dt="2024-02-09T03:45:24.784" v="694" actId="1037"/>
          <ac:spMkLst>
            <pc:docMk/>
            <pc:sldMk cId="541003190" sldId="402"/>
            <ac:spMk id="17" creationId="{19377387-540B-D1F4-F0FC-F3F05FDC8658}"/>
          </ac:spMkLst>
        </pc:spChg>
        <pc:spChg chg="del mod">
          <ac:chgData name="Adrien Osakwe" userId="7a3e290c-eb83-484b-8e3d-d46ef2333477" providerId="ADAL" clId="{87C4268F-A9D7-4A74-8443-82093B86DEE8}" dt="2024-02-09T03:45:40.839" v="707" actId="478"/>
          <ac:spMkLst>
            <pc:docMk/>
            <pc:sldMk cId="541003190" sldId="402"/>
            <ac:spMk id="18" creationId="{8BAC5140-2D3E-B878-82FF-5B6683EBA91C}"/>
          </ac:spMkLst>
        </pc:spChg>
        <pc:spChg chg="add del mod">
          <ac:chgData name="Adrien Osakwe" userId="7a3e290c-eb83-484b-8e3d-d46ef2333477" providerId="ADAL" clId="{87C4268F-A9D7-4A74-8443-82093B86DEE8}" dt="2024-02-09T03:47:37.065" v="718" actId="478"/>
          <ac:spMkLst>
            <pc:docMk/>
            <pc:sldMk cId="541003190" sldId="402"/>
            <ac:spMk id="19" creationId="{314D9971-2CB7-1926-F57C-31D1E3672892}"/>
          </ac:spMkLst>
        </pc:spChg>
        <pc:spChg chg="add mod">
          <ac:chgData name="Adrien Osakwe" userId="7a3e290c-eb83-484b-8e3d-d46ef2333477" providerId="ADAL" clId="{87C4268F-A9D7-4A74-8443-82093B86DEE8}" dt="2024-02-09T03:46:18.976" v="711" actId="1076"/>
          <ac:spMkLst>
            <pc:docMk/>
            <pc:sldMk cId="541003190" sldId="402"/>
            <ac:spMk id="20" creationId="{D34A7F39-4297-5FB4-6439-78AD4CB5D9ED}"/>
          </ac:spMkLst>
        </pc:spChg>
      </pc:sldChg>
      <pc:sldChg chg="addSp delSp modSp add mod delAnim modAnim">
        <pc:chgData name="Adrien Osakwe" userId="7a3e290c-eb83-484b-8e3d-d46ef2333477" providerId="ADAL" clId="{87C4268F-A9D7-4A74-8443-82093B86DEE8}" dt="2024-02-09T03:55:47.018" v="771" actId="1076"/>
        <pc:sldMkLst>
          <pc:docMk/>
          <pc:sldMk cId="1247047046" sldId="403"/>
        </pc:sldMkLst>
        <pc:spChg chg="del">
          <ac:chgData name="Adrien Osakwe" userId="7a3e290c-eb83-484b-8e3d-d46ef2333477" providerId="ADAL" clId="{87C4268F-A9D7-4A74-8443-82093B86DEE8}" dt="2024-02-09T03:48:29.058" v="732" actId="478"/>
          <ac:spMkLst>
            <pc:docMk/>
            <pc:sldMk cId="1247047046" sldId="403"/>
            <ac:spMk id="3" creationId="{6E9BB5A9-B3F9-1388-407A-2FC8343D52A3}"/>
          </ac:spMkLst>
        </pc:spChg>
        <pc:spChg chg="add mod">
          <ac:chgData name="Adrien Osakwe" userId="7a3e290c-eb83-484b-8e3d-d46ef2333477" providerId="ADAL" clId="{87C4268F-A9D7-4A74-8443-82093B86DEE8}" dt="2024-02-09T03:48:59.990" v="740" actId="20577"/>
          <ac:spMkLst>
            <pc:docMk/>
            <pc:sldMk cId="1247047046" sldId="403"/>
            <ac:spMk id="4" creationId="{DC6D6AA4-FCD9-368B-D3DC-865EC217CA72}"/>
          </ac:spMkLst>
        </pc:spChg>
        <pc:spChg chg="add mod">
          <ac:chgData name="Adrien Osakwe" userId="7a3e290c-eb83-484b-8e3d-d46ef2333477" providerId="ADAL" clId="{87C4268F-A9D7-4A74-8443-82093B86DEE8}" dt="2024-02-09T03:49:09.344" v="742" actId="1076"/>
          <ac:spMkLst>
            <pc:docMk/>
            <pc:sldMk cId="1247047046" sldId="403"/>
            <ac:spMk id="5" creationId="{5669CF77-74E5-003E-DAD0-B27DFFF5F911}"/>
          </ac:spMkLst>
        </pc:spChg>
        <pc:spChg chg="del">
          <ac:chgData name="Adrien Osakwe" userId="7a3e290c-eb83-484b-8e3d-d46ef2333477" providerId="ADAL" clId="{87C4268F-A9D7-4A74-8443-82093B86DEE8}" dt="2024-02-09T03:48:04.261" v="724" actId="478"/>
          <ac:spMkLst>
            <pc:docMk/>
            <pc:sldMk cId="1247047046" sldId="403"/>
            <ac:spMk id="7" creationId="{F88929CE-2C55-A46D-980D-45181F30046C}"/>
          </ac:spMkLst>
        </pc:spChg>
        <pc:spChg chg="mod">
          <ac:chgData name="Adrien Osakwe" userId="7a3e290c-eb83-484b-8e3d-d46ef2333477" providerId="ADAL" clId="{87C4268F-A9D7-4A74-8443-82093B86DEE8}" dt="2024-02-09T03:48:52.498" v="735" actId="1076"/>
          <ac:spMkLst>
            <pc:docMk/>
            <pc:sldMk cId="1247047046" sldId="403"/>
            <ac:spMk id="8" creationId="{2D38B8F8-A2F3-6BA2-8E50-3C580798A0FA}"/>
          </ac:spMkLst>
        </pc:spChg>
        <pc:spChg chg="mod">
          <ac:chgData name="Adrien Osakwe" userId="7a3e290c-eb83-484b-8e3d-d46ef2333477" providerId="ADAL" clId="{87C4268F-A9D7-4A74-8443-82093B86DEE8}" dt="2024-02-09T03:48:16.823" v="729" actId="1076"/>
          <ac:spMkLst>
            <pc:docMk/>
            <pc:sldMk cId="1247047046" sldId="403"/>
            <ac:spMk id="9" creationId="{7A6E332E-BB6B-AC15-8A34-BC52A0C8DC9F}"/>
          </ac:spMkLst>
        </pc:spChg>
        <pc:spChg chg="del">
          <ac:chgData name="Adrien Osakwe" userId="7a3e290c-eb83-484b-8e3d-d46ef2333477" providerId="ADAL" clId="{87C4268F-A9D7-4A74-8443-82093B86DEE8}" dt="2024-02-09T03:48:03.528" v="723" actId="478"/>
          <ac:spMkLst>
            <pc:docMk/>
            <pc:sldMk cId="1247047046" sldId="403"/>
            <ac:spMk id="10" creationId="{AA20B47D-4068-B526-2447-353D2D23299A}"/>
          </ac:spMkLst>
        </pc:spChg>
        <pc:spChg chg="del">
          <ac:chgData name="Adrien Osakwe" userId="7a3e290c-eb83-484b-8e3d-d46ef2333477" providerId="ADAL" clId="{87C4268F-A9D7-4A74-8443-82093B86DEE8}" dt="2024-02-09T03:48:06.928" v="726" actId="478"/>
          <ac:spMkLst>
            <pc:docMk/>
            <pc:sldMk cId="1247047046" sldId="403"/>
            <ac:spMk id="11" creationId="{FD8B4A56-EB77-1789-D453-FF9F0B3045D3}"/>
          </ac:spMkLst>
        </pc:spChg>
        <pc:spChg chg="mod">
          <ac:chgData name="Adrien Osakwe" userId="7a3e290c-eb83-484b-8e3d-d46ef2333477" providerId="ADAL" clId="{87C4268F-A9D7-4A74-8443-82093B86DEE8}" dt="2024-02-09T03:48:25.268" v="731" actId="1076"/>
          <ac:spMkLst>
            <pc:docMk/>
            <pc:sldMk cId="1247047046" sldId="403"/>
            <ac:spMk id="12" creationId="{37EB4851-1838-481C-C2E7-45B516347DD0}"/>
          </ac:spMkLst>
        </pc:spChg>
        <pc:spChg chg="add mod">
          <ac:chgData name="Adrien Osakwe" userId="7a3e290c-eb83-484b-8e3d-d46ef2333477" providerId="ADAL" clId="{87C4268F-A9D7-4A74-8443-82093B86DEE8}" dt="2024-02-09T03:50:13.846" v="747" actId="1076"/>
          <ac:spMkLst>
            <pc:docMk/>
            <pc:sldMk cId="1247047046" sldId="403"/>
            <ac:spMk id="13" creationId="{9C5B15BE-20F8-7CA6-3536-450539859600}"/>
          </ac:spMkLst>
        </pc:spChg>
        <pc:spChg chg="add mod">
          <ac:chgData name="Adrien Osakwe" userId="7a3e290c-eb83-484b-8e3d-d46ef2333477" providerId="ADAL" clId="{87C4268F-A9D7-4A74-8443-82093B86DEE8}" dt="2024-02-09T03:51:24.630" v="762" actId="14100"/>
          <ac:spMkLst>
            <pc:docMk/>
            <pc:sldMk cId="1247047046" sldId="403"/>
            <ac:spMk id="14" creationId="{C18FAAC4-89CE-0857-995C-1AB8A26A6D7C}"/>
          </ac:spMkLst>
        </pc:spChg>
        <pc:spChg chg="add mod">
          <ac:chgData name="Adrien Osakwe" userId="7a3e290c-eb83-484b-8e3d-d46ef2333477" providerId="ADAL" clId="{87C4268F-A9D7-4A74-8443-82093B86DEE8}" dt="2024-02-09T03:51:36.730" v="765" actId="1076"/>
          <ac:spMkLst>
            <pc:docMk/>
            <pc:sldMk cId="1247047046" sldId="403"/>
            <ac:spMk id="15" creationId="{FC88328C-E760-F314-5294-67FE68CF98E3}"/>
          </ac:spMkLst>
        </pc:spChg>
        <pc:spChg chg="add mod">
          <ac:chgData name="Adrien Osakwe" userId="7a3e290c-eb83-484b-8e3d-d46ef2333477" providerId="ADAL" clId="{87C4268F-A9D7-4A74-8443-82093B86DEE8}" dt="2024-02-09T03:51:45.146" v="768" actId="1076"/>
          <ac:spMkLst>
            <pc:docMk/>
            <pc:sldMk cId="1247047046" sldId="403"/>
            <ac:spMk id="16" creationId="{145C5C27-F5A5-100F-7C29-1642F2BC621C}"/>
          </ac:spMkLst>
        </pc:spChg>
        <pc:spChg chg="del">
          <ac:chgData name="Adrien Osakwe" userId="7a3e290c-eb83-484b-8e3d-d46ef2333477" providerId="ADAL" clId="{87C4268F-A9D7-4A74-8443-82093B86DEE8}" dt="2024-02-09T03:48:06.225" v="725" actId="478"/>
          <ac:spMkLst>
            <pc:docMk/>
            <pc:sldMk cId="1247047046" sldId="403"/>
            <ac:spMk id="17" creationId="{E050B9B7-6F63-C6E4-813F-F5873D9A0203}"/>
          </ac:spMkLst>
        </pc:spChg>
        <pc:spChg chg="add mod">
          <ac:chgData name="Adrien Osakwe" userId="7a3e290c-eb83-484b-8e3d-d46ef2333477" providerId="ADAL" clId="{87C4268F-A9D7-4A74-8443-82093B86DEE8}" dt="2024-02-09T03:55:47.018" v="771" actId="1076"/>
          <ac:spMkLst>
            <pc:docMk/>
            <pc:sldMk cId="1247047046" sldId="403"/>
            <ac:spMk id="18" creationId="{887CC6A5-611B-F965-86CE-B53C9C2260FB}"/>
          </ac:spMkLst>
        </pc:spChg>
      </pc:sldChg>
      <pc:sldChg chg="modSp add del mod">
        <pc:chgData name="Adrien Osakwe" userId="7a3e290c-eb83-484b-8e3d-d46ef2333477" providerId="ADAL" clId="{87C4268F-A9D7-4A74-8443-82093B86DEE8}" dt="2024-02-09T03:47:52.423" v="721" actId="47"/>
        <pc:sldMkLst>
          <pc:docMk/>
          <pc:sldMk cId="1738626576" sldId="403"/>
        </pc:sldMkLst>
        <pc:spChg chg="mod">
          <ac:chgData name="Adrien Osakwe" userId="7a3e290c-eb83-484b-8e3d-d46ef2333477" providerId="ADAL" clId="{87C4268F-A9D7-4A74-8443-82093B86DEE8}" dt="2024-02-09T03:46:09.637" v="709" actId="1076"/>
          <ac:spMkLst>
            <pc:docMk/>
            <pc:sldMk cId="1738626576" sldId="403"/>
            <ac:spMk id="13" creationId="{79FAACAC-B23B-4521-DA55-B10B1EC16FD8}"/>
          </ac:spMkLst>
        </pc:spChg>
      </pc:sldChg>
      <pc:sldChg chg="addSp delSp modSp add mod modAnim">
        <pc:chgData name="Adrien Osakwe" userId="7a3e290c-eb83-484b-8e3d-d46ef2333477" providerId="ADAL" clId="{87C4268F-A9D7-4A74-8443-82093B86DEE8}" dt="2024-02-09T04:05:15.874" v="843" actId="1076"/>
        <pc:sldMkLst>
          <pc:docMk/>
          <pc:sldMk cId="3081280313" sldId="404"/>
        </pc:sldMkLst>
        <pc:spChg chg="mod">
          <ac:chgData name="Adrien Osakwe" userId="7a3e290c-eb83-484b-8e3d-d46ef2333477" providerId="ADAL" clId="{87C4268F-A9D7-4A74-8443-82093B86DEE8}" dt="2024-02-09T04:04:14.466" v="816" actId="20577"/>
          <ac:spMkLst>
            <pc:docMk/>
            <pc:sldMk cId="3081280313" sldId="404"/>
            <ac:spMk id="2" creationId="{AC92A8EB-6AAC-9408-314E-D0E7244B693B}"/>
          </ac:spMkLst>
        </pc:spChg>
        <pc:spChg chg="add del mod">
          <ac:chgData name="Adrien Osakwe" userId="7a3e290c-eb83-484b-8e3d-d46ef2333477" providerId="ADAL" clId="{87C4268F-A9D7-4A74-8443-82093B86DEE8}" dt="2024-02-09T04:04:50.258" v="838" actId="1076"/>
          <ac:spMkLst>
            <pc:docMk/>
            <pc:sldMk cId="3081280313" sldId="404"/>
            <ac:spMk id="4" creationId="{AD20B06A-B1D6-357A-3806-A562C8F10D40}"/>
          </ac:spMkLst>
        </pc:spChg>
        <pc:spChg chg="add del mod">
          <ac:chgData name="Adrien Osakwe" userId="7a3e290c-eb83-484b-8e3d-d46ef2333477" providerId="ADAL" clId="{87C4268F-A9D7-4A74-8443-82093B86DEE8}" dt="2024-02-09T04:04:22.568" v="818" actId="478"/>
          <ac:spMkLst>
            <pc:docMk/>
            <pc:sldMk cId="3081280313" sldId="404"/>
            <ac:spMk id="8" creationId="{CBD90FAF-0424-42FF-4C63-209A8DEB26FB}"/>
          </ac:spMkLst>
        </pc:spChg>
        <pc:spChg chg="mod">
          <ac:chgData name="Adrien Osakwe" userId="7a3e290c-eb83-484b-8e3d-d46ef2333477" providerId="ADAL" clId="{87C4268F-A9D7-4A74-8443-82093B86DEE8}" dt="2024-02-09T04:03:58.943" v="777" actId="1076"/>
          <ac:spMkLst>
            <pc:docMk/>
            <pc:sldMk cId="3081280313" sldId="404"/>
            <ac:spMk id="12" creationId="{7CFB393A-C005-CFC6-898D-8F692B8BFCE4}"/>
          </ac:spMkLst>
        </pc:spChg>
        <pc:spChg chg="del mod">
          <ac:chgData name="Adrien Osakwe" userId="7a3e290c-eb83-484b-8e3d-d46ef2333477" providerId="ADAL" clId="{87C4268F-A9D7-4A74-8443-82093B86DEE8}" dt="2024-02-09T04:04:26.344" v="819" actId="478"/>
          <ac:spMkLst>
            <pc:docMk/>
            <pc:sldMk cId="3081280313" sldId="404"/>
            <ac:spMk id="14" creationId="{CBDD6608-B5E3-8775-2715-610F3D8EA68C}"/>
          </ac:spMkLst>
        </pc:spChg>
        <pc:spChg chg="mod">
          <ac:chgData name="Adrien Osakwe" userId="7a3e290c-eb83-484b-8e3d-d46ef2333477" providerId="ADAL" clId="{87C4268F-A9D7-4A74-8443-82093B86DEE8}" dt="2024-02-09T04:03:58.943" v="777" actId="1076"/>
          <ac:spMkLst>
            <pc:docMk/>
            <pc:sldMk cId="3081280313" sldId="404"/>
            <ac:spMk id="15" creationId="{B1EEE4C1-7EC3-8C9D-69FC-B497FDFE3B2A}"/>
          </ac:spMkLst>
        </pc:spChg>
        <pc:spChg chg="mod">
          <ac:chgData name="Adrien Osakwe" userId="7a3e290c-eb83-484b-8e3d-d46ef2333477" providerId="ADAL" clId="{87C4268F-A9D7-4A74-8443-82093B86DEE8}" dt="2024-02-09T04:05:15.874" v="843" actId="1076"/>
          <ac:spMkLst>
            <pc:docMk/>
            <pc:sldMk cId="3081280313" sldId="404"/>
            <ac:spMk id="16" creationId="{1576E2B8-58BD-C275-34F0-870304551175}"/>
          </ac:spMkLst>
        </pc:spChg>
        <pc:spChg chg="del">
          <ac:chgData name="Adrien Osakwe" userId="7a3e290c-eb83-484b-8e3d-d46ef2333477" providerId="ADAL" clId="{87C4268F-A9D7-4A74-8443-82093B86DEE8}" dt="2024-02-09T04:05:12.129" v="842" actId="478"/>
          <ac:spMkLst>
            <pc:docMk/>
            <pc:sldMk cId="3081280313" sldId="404"/>
            <ac:spMk id="20" creationId="{A265A074-5789-8BA1-AD6D-25771306499E}"/>
          </ac:spMkLst>
        </pc:spChg>
      </pc:sldChg>
      <pc:sldChg chg="addSp delSp modSp add mod delAnim modAnim">
        <pc:chgData name="Adrien Osakwe" userId="7a3e290c-eb83-484b-8e3d-d46ef2333477" providerId="ADAL" clId="{87C4268F-A9D7-4A74-8443-82093B86DEE8}" dt="2024-02-09T20:23:45.761" v="1897" actId="20577"/>
        <pc:sldMkLst>
          <pc:docMk/>
          <pc:sldMk cId="2860464347" sldId="405"/>
        </pc:sldMkLst>
        <pc:spChg chg="mod">
          <ac:chgData name="Adrien Osakwe" userId="7a3e290c-eb83-484b-8e3d-d46ef2333477" providerId="ADAL" clId="{87C4268F-A9D7-4A74-8443-82093B86DEE8}" dt="2024-02-09T20:23:45.761" v="1897" actId="20577"/>
          <ac:spMkLst>
            <pc:docMk/>
            <pc:sldMk cId="2860464347" sldId="405"/>
            <ac:spMk id="2" creationId="{CD327056-086E-0BAA-BFC7-E2DB65B42AB8}"/>
          </ac:spMkLst>
        </pc:spChg>
        <pc:spChg chg="add mod">
          <ac:chgData name="Adrien Osakwe" userId="7a3e290c-eb83-484b-8e3d-d46ef2333477" providerId="ADAL" clId="{87C4268F-A9D7-4A74-8443-82093B86DEE8}" dt="2024-02-09T04:08:43.044" v="1047" actId="20577"/>
          <ac:spMkLst>
            <pc:docMk/>
            <pc:sldMk cId="2860464347" sldId="405"/>
            <ac:spMk id="3" creationId="{549BDE35-4F6E-0CA3-1EAB-B0C68844F5E5}"/>
          </ac:spMkLst>
        </pc:spChg>
        <pc:spChg chg="mod">
          <ac:chgData name="Adrien Osakwe" userId="7a3e290c-eb83-484b-8e3d-d46ef2333477" providerId="ADAL" clId="{87C4268F-A9D7-4A74-8443-82093B86DEE8}" dt="2024-02-09T04:09:39.629" v="1069" actId="14100"/>
          <ac:spMkLst>
            <pc:docMk/>
            <pc:sldMk cId="2860464347" sldId="405"/>
            <ac:spMk id="4" creationId="{F0B58EDC-2E7F-E374-8178-F6A1213F9BDA}"/>
          </ac:spMkLst>
        </pc:spChg>
        <pc:spChg chg="mod">
          <ac:chgData name="Adrien Osakwe" userId="7a3e290c-eb83-484b-8e3d-d46ef2333477" providerId="ADAL" clId="{87C4268F-A9D7-4A74-8443-82093B86DEE8}" dt="2024-02-09T04:09:48.761" v="1103" actId="1038"/>
          <ac:spMkLst>
            <pc:docMk/>
            <pc:sldMk cId="2860464347" sldId="405"/>
            <ac:spMk id="5" creationId="{1511B9C0-E156-4030-32F2-CCD3E9A0E1AC}"/>
          </ac:spMkLst>
        </pc:spChg>
        <pc:spChg chg="add mod">
          <ac:chgData name="Adrien Osakwe" userId="7a3e290c-eb83-484b-8e3d-d46ef2333477" providerId="ADAL" clId="{87C4268F-A9D7-4A74-8443-82093B86DEE8}" dt="2024-02-09T04:08:33.326" v="1031" actId="1076"/>
          <ac:spMkLst>
            <pc:docMk/>
            <pc:sldMk cId="2860464347" sldId="405"/>
            <ac:spMk id="7" creationId="{562498C3-39EA-3757-91F0-5E894F164D63}"/>
          </ac:spMkLst>
        </pc:spChg>
        <pc:spChg chg="mod">
          <ac:chgData name="Adrien Osakwe" userId="7a3e290c-eb83-484b-8e3d-d46ef2333477" providerId="ADAL" clId="{87C4268F-A9D7-4A74-8443-82093B86DEE8}" dt="2024-02-09T04:08:18.545" v="1027" actId="1076"/>
          <ac:spMkLst>
            <pc:docMk/>
            <pc:sldMk cId="2860464347" sldId="405"/>
            <ac:spMk id="8" creationId="{EB6A5B4A-E51B-BCD7-E861-F8C120510222}"/>
          </ac:spMkLst>
        </pc:spChg>
        <pc:spChg chg="mod">
          <ac:chgData name="Adrien Osakwe" userId="7a3e290c-eb83-484b-8e3d-d46ef2333477" providerId="ADAL" clId="{87C4268F-A9D7-4A74-8443-82093B86DEE8}" dt="2024-02-09T04:09:48.761" v="1103" actId="1038"/>
          <ac:spMkLst>
            <pc:docMk/>
            <pc:sldMk cId="2860464347" sldId="405"/>
            <ac:spMk id="9" creationId="{46202602-E633-623C-94EC-A9071AAF522E}"/>
          </ac:spMkLst>
        </pc:spChg>
        <pc:spChg chg="add del mod">
          <ac:chgData name="Adrien Osakwe" userId="7a3e290c-eb83-484b-8e3d-d46ef2333477" providerId="ADAL" clId="{87C4268F-A9D7-4A74-8443-82093B86DEE8}" dt="2024-02-09T04:14:02.210" v="1185" actId="478"/>
          <ac:spMkLst>
            <pc:docMk/>
            <pc:sldMk cId="2860464347" sldId="405"/>
            <ac:spMk id="10" creationId="{64B402F1-81E0-FDE7-8361-E5E9640B117C}"/>
          </ac:spMkLst>
        </pc:spChg>
        <pc:spChg chg="add mod">
          <ac:chgData name="Adrien Osakwe" userId="7a3e290c-eb83-484b-8e3d-d46ef2333477" providerId="ADAL" clId="{87C4268F-A9D7-4A74-8443-82093B86DEE8}" dt="2024-02-09T04:09:56.619" v="1106" actId="1076"/>
          <ac:spMkLst>
            <pc:docMk/>
            <pc:sldMk cId="2860464347" sldId="405"/>
            <ac:spMk id="11" creationId="{8DF5BDB1-7E4C-F4D8-09E1-867DC3C4E4BF}"/>
          </ac:spMkLst>
        </pc:spChg>
        <pc:spChg chg="mod">
          <ac:chgData name="Adrien Osakwe" userId="7a3e290c-eb83-484b-8e3d-d46ef2333477" providerId="ADAL" clId="{87C4268F-A9D7-4A74-8443-82093B86DEE8}" dt="2024-02-09T04:08:18.545" v="1027" actId="1076"/>
          <ac:spMkLst>
            <pc:docMk/>
            <pc:sldMk cId="2860464347" sldId="405"/>
            <ac:spMk id="12" creationId="{AD2E84C4-E87C-029E-13A1-E98026D3DE90}"/>
          </ac:spMkLst>
        </pc:spChg>
        <pc:spChg chg="del mod">
          <ac:chgData name="Adrien Osakwe" userId="7a3e290c-eb83-484b-8e3d-d46ef2333477" providerId="ADAL" clId="{87C4268F-A9D7-4A74-8443-82093B86DEE8}" dt="2024-02-09T04:14:00.948" v="1184" actId="478"/>
          <ac:spMkLst>
            <pc:docMk/>
            <pc:sldMk cId="2860464347" sldId="405"/>
            <ac:spMk id="13" creationId="{3982871D-1B33-7F37-6CC9-873958FCF02D}"/>
          </ac:spMkLst>
        </pc:spChg>
        <pc:spChg chg="add mod">
          <ac:chgData name="Adrien Osakwe" userId="7a3e290c-eb83-484b-8e3d-d46ef2333477" providerId="ADAL" clId="{87C4268F-A9D7-4A74-8443-82093B86DEE8}" dt="2024-02-09T04:11:33.508" v="1129" actId="1076"/>
          <ac:spMkLst>
            <pc:docMk/>
            <pc:sldMk cId="2860464347" sldId="405"/>
            <ac:spMk id="14" creationId="{37A1DD27-8D26-7FD5-35F6-A6583E8A734E}"/>
          </ac:spMkLst>
        </pc:spChg>
        <pc:spChg chg="mod">
          <ac:chgData name="Adrien Osakwe" userId="7a3e290c-eb83-484b-8e3d-d46ef2333477" providerId="ADAL" clId="{87C4268F-A9D7-4A74-8443-82093B86DEE8}" dt="2024-02-09T04:08:18.545" v="1027" actId="1076"/>
          <ac:spMkLst>
            <pc:docMk/>
            <pc:sldMk cId="2860464347" sldId="405"/>
            <ac:spMk id="15" creationId="{303B0C14-EC45-C1B3-B440-AFF446A5043A}"/>
          </ac:spMkLst>
        </pc:spChg>
        <pc:spChg chg="add mod">
          <ac:chgData name="Adrien Osakwe" userId="7a3e290c-eb83-484b-8e3d-d46ef2333477" providerId="ADAL" clId="{87C4268F-A9D7-4A74-8443-82093B86DEE8}" dt="2024-02-09T04:11:57.616" v="1165" actId="20577"/>
          <ac:spMkLst>
            <pc:docMk/>
            <pc:sldMk cId="2860464347" sldId="405"/>
            <ac:spMk id="17" creationId="{37FFB0D2-2830-0605-990B-42E05B7BDC01}"/>
          </ac:spMkLst>
        </pc:spChg>
        <pc:spChg chg="add mod">
          <ac:chgData name="Adrien Osakwe" userId="7a3e290c-eb83-484b-8e3d-d46ef2333477" providerId="ADAL" clId="{87C4268F-A9D7-4A74-8443-82093B86DEE8}" dt="2024-02-09T04:12:10.257" v="1179" actId="20577"/>
          <ac:spMkLst>
            <pc:docMk/>
            <pc:sldMk cId="2860464347" sldId="405"/>
            <ac:spMk id="18" creationId="{7E1B8D9E-9FF9-5020-B205-5533830B2D6E}"/>
          </ac:spMkLst>
        </pc:spChg>
        <pc:spChg chg="add mod">
          <ac:chgData name="Adrien Osakwe" userId="7a3e290c-eb83-484b-8e3d-d46ef2333477" providerId="ADAL" clId="{87C4268F-A9D7-4A74-8443-82093B86DEE8}" dt="2024-02-09T04:13:38.957" v="1182" actId="1076"/>
          <ac:spMkLst>
            <pc:docMk/>
            <pc:sldMk cId="2860464347" sldId="405"/>
            <ac:spMk id="19" creationId="{44138955-5E21-03A8-9E75-1292140A97F6}"/>
          </ac:spMkLst>
        </pc:spChg>
        <pc:spChg chg="add mod">
          <ac:chgData name="Adrien Osakwe" userId="7a3e290c-eb83-484b-8e3d-d46ef2333477" providerId="ADAL" clId="{87C4268F-A9D7-4A74-8443-82093B86DEE8}" dt="2024-02-09T04:14:45.613" v="1189" actId="1076"/>
          <ac:spMkLst>
            <pc:docMk/>
            <pc:sldMk cId="2860464347" sldId="405"/>
            <ac:spMk id="20" creationId="{84CEC472-B996-2558-C5C4-28815DE9BD57}"/>
          </ac:spMkLst>
        </pc:spChg>
        <pc:spChg chg="add mod">
          <ac:chgData name="Adrien Osakwe" userId="7a3e290c-eb83-484b-8e3d-d46ef2333477" providerId="ADAL" clId="{87C4268F-A9D7-4A74-8443-82093B86DEE8}" dt="2024-02-09T04:14:51.071" v="1191" actId="1076"/>
          <ac:spMkLst>
            <pc:docMk/>
            <pc:sldMk cId="2860464347" sldId="405"/>
            <ac:spMk id="21" creationId="{DF77C1E9-4B71-A572-8681-EA9E6C50467D}"/>
          </ac:spMkLst>
        </pc:spChg>
        <pc:spChg chg="add mod">
          <ac:chgData name="Adrien Osakwe" userId="7a3e290c-eb83-484b-8e3d-d46ef2333477" providerId="ADAL" clId="{87C4268F-A9D7-4A74-8443-82093B86DEE8}" dt="2024-02-09T04:15:37.848" v="1204" actId="1076"/>
          <ac:spMkLst>
            <pc:docMk/>
            <pc:sldMk cId="2860464347" sldId="405"/>
            <ac:spMk id="22" creationId="{7B390FAE-3F3A-0750-4D4D-F0FD3D95DE07}"/>
          </ac:spMkLst>
        </pc:spChg>
        <pc:spChg chg="add mod">
          <ac:chgData name="Adrien Osakwe" userId="7a3e290c-eb83-484b-8e3d-d46ef2333477" providerId="ADAL" clId="{87C4268F-A9D7-4A74-8443-82093B86DEE8}" dt="2024-02-09T04:16:13.403" v="1217" actId="14100"/>
          <ac:spMkLst>
            <pc:docMk/>
            <pc:sldMk cId="2860464347" sldId="405"/>
            <ac:spMk id="23" creationId="{80E888A5-8062-BFFF-E394-F8F08FDD80C6}"/>
          </ac:spMkLst>
        </pc:spChg>
      </pc:sldChg>
      <pc:sldChg chg="add del">
        <pc:chgData name="Adrien Osakwe" userId="7a3e290c-eb83-484b-8e3d-d46ef2333477" providerId="ADAL" clId="{87C4268F-A9D7-4A74-8443-82093B86DEE8}" dt="2024-02-09T04:06:53.079" v="848"/>
        <pc:sldMkLst>
          <pc:docMk/>
          <pc:sldMk cId="3347222474" sldId="405"/>
        </pc:sldMkLst>
      </pc:sldChg>
      <pc:sldChg chg="modSp new mod">
        <pc:chgData name="Adrien Osakwe" userId="7a3e290c-eb83-484b-8e3d-d46ef2333477" providerId="ADAL" clId="{87C4268F-A9D7-4A74-8443-82093B86DEE8}" dt="2024-02-09T04:07:51.176" v="1026" actId="20577"/>
        <pc:sldMkLst>
          <pc:docMk/>
          <pc:sldMk cId="3096863422" sldId="406"/>
        </pc:sldMkLst>
        <pc:spChg chg="mod">
          <ac:chgData name="Adrien Osakwe" userId="7a3e290c-eb83-484b-8e3d-d46ef2333477" providerId="ADAL" clId="{87C4268F-A9D7-4A74-8443-82093B86DEE8}" dt="2024-02-09T04:07:51.176" v="1026" actId="20577"/>
          <ac:spMkLst>
            <pc:docMk/>
            <pc:sldMk cId="3096863422" sldId="406"/>
            <ac:spMk id="2" creationId="{B23CE1A8-4666-C14A-4847-394F06186EB9}"/>
          </ac:spMkLst>
        </pc:spChg>
      </pc:sldChg>
      <pc:sldChg chg="modSp add mod">
        <pc:chgData name="Adrien Osakwe" userId="7a3e290c-eb83-484b-8e3d-d46ef2333477" providerId="ADAL" clId="{87C4268F-A9D7-4A74-8443-82093B86DEE8}" dt="2024-02-09T13:58:43.520" v="1594" actId="6549"/>
        <pc:sldMkLst>
          <pc:docMk/>
          <pc:sldMk cId="1134393779" sldId="407"/>
        </pc:sldMkLst>
        <pc:spChg chg="mod">
          <ac:chgData name="Adrien Osakwe" userId="7a3e290c-eb83-484b-8e3d-d46ef2333477" providerId="ADAL" clId="{87C4268F-A9D7-4A74-8443-82093B86DEE8}" dt="2024-02-09T13:58:43.520" v="1594" actId="6549"/>
          <ac:spMkLst>
            <pc:docMk/>
            <pc:sldMk cId="1134393779" sldId="407"/>
            <ac:spMk id="2" creationId="{9422A71F-980E-0B9C-0918-D5E6B28CBCFA}"/>
          </ac:spMkLst>
        </pc:spChg>
      </pc:sldChg>
      <pc:sldChg chg="modSp add mod">
        <pc:chgData name="Adrien Osakwe" userId="7a3e290c-eb83-484b-8e3d-d46ef2333477" providerId="ADAL" clId="{87C4268F-A9D7-4A74-8443-82093B86DEE8}" dt="2024-02-09T13:59:12.831" v="1630" actId="20577"/>
        <pc:sldMkLst>
          <pc:docMk/>
          <pc:sldMk cId="248630436" sldId="408"/>
        </pc:sldMkLst>
        <pc:spChg chg="mod">
          <ac:chgData name="Adrien Osakwe" userId="7a3e290c-eb83-484b-8e3d-d46ef2333477" providerId="ADAL" clId="{87C4268F-A9D7-4A74-8443-82093B86DEE8}" dt="2024-02-09T13:59:12.831" v="1630" actId="20577"/>
          <ac:spMkLst>
            <pc:docMk/>
            <pc:sldMk cId="248630436" sldId="408"/>
            <ac:spMk id="2" creationId="{E0D93449-4226-EC5F-5274-37A2EBCE04E4}"/>
          </ac:spMkLst>
        </pc:spChg>
      </pc:sldChg>
      <pc:sldChg chg="modSp add mod">
        <pc:chgData name="Adrien Osakwe" userId="7a3e290c-eb83-484b-8e3d-d46ef2333477" providerId="ADAL" clId="{87C4268F-A9D7-4A74-8443-82093B86DEE8}" dt="2024-02-09T13:59:20.400" v="1638" actId="20577"/>
        <pc:sldMkLst>
          <pc:docMk/>
          <pc:sldMk cId="1074809858" sldId="409"/>
        </pc:sldMkLst>
        <pc:spChg chg="mod">
          <ac:chgData name="Adrien Osakwe" userId="7a3e290c-eb83-484b-8e3d-d46ef2333477" providerId="ADAL" clId="{87C4268F-A9D7-4A74-8443-82093B86DEE8}" dt="2024-02-09T13:59:20.400" v="1638" actId="20577"/>
          <ac:spMkLst>
            <pc:docMk/>
            <pc:sldMk cId="1074809858" sldId="409"/>
            <ac:spMk id="2" creationId="{93A1C73B-EA31-B6CE-DF3F-7BDF5F206E79}"/>
          </ac:spMkLst>
        </pc:spChg>
      </pc:sldChg>
      <pc:sldChg chg="modSp add modAnim">
        <pc:chgData name="Adrien Osakwe" userId="7a3e290c-eb83-484b-8e3d-d46ef2333477" providerId="ADAL" clId="{87C4268F-A9D7-4A74-8443-82093B86DEE8}" dt="2024-02-09T14:13:08.616" v="1872" actId="20577"/>
        <pc:sldMkLst>
          <pc:docMk/>
          <pc:sldMk cId="348846235" sldId="410"/>
        </pc:sldMkLst>
        <pc:spChg chg="mod">
          <ac:chgData name="Adrien Osakwe" userId="7a3e290c-eb83-484b-8e3d-d46ef2333477" providerId="ADAL" clId="{87C4268F-A9D7-4A74-8443-82093B86DEE8}" dt="2024-02-09T14:13:08.616" v="1872" actId="20577"/>
          <ac:spMkLst>
            <pc:docMk/>
            <pc:sldMk cId="348846235" sldId="410"/>
            <ac:spMk id="2" creationId="{32FBCBF3-05B0-A06F-287F-1DC7900BFA75}"/>
          </ac:spMkLst>
        </pc:spChg>
      </pc:sldChg>
    </pc:docChg>
  </pc:docChgLst>
  <pc:docChgLst>
    <pc:chgData name="Adrien Osakwe" userId="7a3e290c-eb83-484b-8e3d-d46ef2333477" providerId="ADAL" clId="{FC38A552-1810-4A9B-8174-E44D3C19BC43}"/>
    <pc:docChg chg="undo redo custSel addSld delSld modSld sldOrd modMainMaster">
      <pc:chgData name="Adrien Osakwe" userId="7a3e290c-eb83-484b-8e3d-d46ef2333477" providerId="ADAL" clId="{FC38A552-1810-4A9B-8174-E44D3C19BC43}" dt="2022-06-22T16:46:17.075" v="17018" actId="20577"/>
      <pc:docMkLst>
        <pc:docMk/>
      </pc:docMkLst>
      <pc:sldChg chg="ord">
        <pc:chgData name="Adrien Osakwe" userId="7a3e290c-eb83-484b-8e3d-d46ef2333477" providerId="ADAL" clId="{FC38A552-1810-4A9B-8174-E44D3C19BC43}" dt="2022-06-01T12:51:48.959" v="70"/>
        <pc:sldMkLst>
          <pc:docMk/>
          <pc:sldMk cId="3133242724" sldId="262"/>
        </pc:sldMkLst>
      </pc:sldChg>
      <pc:sldChg chg="del">
        <pc:chgData name="Adrien Osakwe" userId="7a3e290c-eb83-484b-8e3d-d46ef2333477" providerId="ADAL" clId="{FC38A552-1810-4A9B-8174-E44D3C19BC43}" dt="2022-06-01T18:19:11.785" v="889" actId="47"/>
        <pc:sldMkLst>
          <pc:docMk/>
          <pc:sldMk cId="2115249166" sldId="263"/>
        </pc:sldMkLst>
      </pc:sldChg>
      <pc:sldChg chg="modSp del mod ord">
        <pc:chgData name="Adrien Osakwe" userId="7a3e290c-eb83-484b-8e3d-d46ef2333477" providerId="ADAL" clId="{FC38A552-1810-4A9B-8174-E44D3C19BC43}" dt="2022-06-14T17:17:45.755" v="5807" actId="47"/>
        <pc:sldMkLst>
          <pc:docMk/>
          <pc:sldMk cId="3891667287" sldId="277"/>
        </pc:sldMkLst>
        <pc:spChg chg="mod">
          <ac:chgData name="Adrien Osakwe" userId="7a3e290c-eb83-484b-8e3d-d46ef2333477" providerId="ADAL" clId="{FC38A552-1810-4A9B-8174-E44D3C19BC43}" dt="2022-06-01T14:59:10.438" v="605" actId="20577"/>
          <ac:spMkLst>
            <pc:docMk/>
            <pc:sldMk cId="3891667287" sldId="277"/>
            <ac:spMk id="2" creationId="{7D442A67-6808-B148-B650-0C3896F6C6CD}"/>
          </ac:spMkLst>
        </pc:spChg>
        <pc:spChg chg="mod">
          <ac:chgData name="Adrien Osakwe" userId="7a3e290c-eb83-484b-8e3d-d46ef2333477" providerId="ADAL" clId="{FC38A552-1810-4A9B-8174-E44D3C19BC43}" dt="2022-06-06T18:01:03.728" v="5321" actId="20577"/>
          <ac:spMkLst>
            <pc:docMk/>
            <pc:sldMk cId="3891667287" sldId="277"/>
            <ac:spMk id="3" creationId="{87B93719-7A3D-1148-9FCA-AF4A65C4BC41}"/>
          </ac:spMkLst>
        </pc:spChg>
        <pc:spChg chg="mod">
          <ac:chgData name="Adrien Osakwe" userId="7a3e290c-eb83-484b-8e3d-d46ef2333477" providerId="ADAL" clId="{FC38A552-1810-4A9B-8174-E44D3C19BC43}" dt="2022-06-06T18:01:15.590" v="5370" actId="20577"/>
          <ac:spMkLst>
            <pc:docMk/>
            <pc:sldMk cId="3891667287" sldId="277"/>
            <ac:spMk id="4" creationId="{A981591F-89B2-9E4F-A0A0-9815AD821B16}"/>
          </ac:spMkLst>
        </pc:spChg>
      </pc:sldChg>
      <pc:sldChg chg="addSp delSp modSp mod ord">
        <pc:chgData name="Adrien Osakwe" userId="7a3e290c-eb83-484b-8e3d-d46ef2333477" providerId="ADAL" clId="{FC38A552-1810-4A9B-8174-E44D3C19BC43}" dt="2022-06-20T14:07:11.535" v="6865" actId="5793"/>
        <pc:sldMkLst>
          <pc:docMk/>
          <pc:sldMk cId="2389275097" sldId="316"/>
        </pc:sldMkLst>
        <pc:spChg chg="add mod">
          <ac:chgData name="Adrien Osakwe" userId="7a3e290c-eb83-484b-8e3d-d46ef2333477" providerId="ADAL" clId="{FC38A552-1810-4A9B-8174-E44D3C19BC43}" dt="2022-06-20T14:07:11.535" v="6865" actId="5793"/>
          <ac:spMkLst>
            <pc:docMk/>
            <pc:sldMk cId="2389275097" sldId="316"/>
            <ac:spMk id="3" creationId="{E7537085-13D1-FBF7-FC22-14EA9C5F5578}"/>
          </ac:spMkLst>
        </pc:spChg>
        <pc:spChg chg="mod">
          <ac:chgData name="Adrien Osakwe" userId="7a3e290c-eb83-484b-8e3d-d46ef2333477" providerId="ADAL" clId="{FC38A552-1810-4A9B-8174-E44D3C19BC43}" dt="2022-06-20T14:06:52.672" v="6857" actId="20577"/>
          <ac:spMkLst>
            <pc:docMk/>
            <pc:sldMk cId="2389275097" sldId="316"/>
            <ac:spMk id="4" creationId="{A45C165F-BC2D-0A42-B582-A27AE4DBB9CF}"/>
          </ac:spMkLst>
        </pc:spChg>
        <pc:picChg chg="add del mod">
          <ac:chgData name="Adrien Osakwe" userId="7a3e290c-eb83-484b-8e3d-d46ef2333477" providerId="ADAL" clId="{FC38A552-1810-4A9B-8174-E44D3C19BC43}" dt="2022-06-20T14:07:06.500" v="6863" actId="478"/>
          <ac:picMkLst>
            <pc:docMk/>
            <pc:sldMk cId="2389275097" sldId="316"/>
            <ac:picMk id="1026" creationId="{62930DCD-4184-7924-EAD5-717EDB17ACBD}"/>
          </ac:picMkLst>
        </pc:picChg>
      </pc:sldChg>
      <pc:sldChg chg="modSp new mod">
        <pc:chgData name="Adrien Osakwe" userId="7a3e290c-eb83-484b-8e3d-d46ef2333477" providerId="ADAL" clId="{FC38A552-1810-4A9B-8174-E44D3C19BC43}" dt="2022-06-20T20:28:44.176" v="10546" actId="20577"/>
        <pc:sldMkLst>
          <pc:docMk/>
          <pc:sldMk cId="1592450976" sldId="317"/>
        </pc:sldMkLst>
        <pc:spChg chg="mod">
          <ac:chgData name="Adrien Osakwe" userId="7a3e290c-eb83-484b-8e3d-d46ef2333477" providerId="ADAL" clId="{FC38A552-1810-4A9B-8174-E44D3C19BC43}" dt="2022-06-20T20:28:44.176" v="10546" actId="20577"/>
          <ac:spMkLst>
            <pc:docMk/>
            <pc:sldMk cId="1592450976" sldId="317"/>
            <ac:spMk id="2" creationId="{17E543B8-96E5-F2A9-6F87-38F12D86B60B}"/>
          </ac:spMkLst>
        </pc:spChg>
      </pc:sldChg>
      <pc:sldChg chg="new del">
        <pc:chgData name="Adrien Osakwe" userId="7a3e290c-eb83-484b-8e3d-d46ef2333477" providerId="ADAL" clId="{FC38A552-1810-4A9B-8174-E44D3C19BC43}" dt="2022-06-01T12:54:51.275" v="86" actId="680"/>
        <pc:sldMkLst>
          <pc:docMk/>
          <pc:sldMk cId="2603730750" sldId="317"/>
        </pc:sldMkLst>
      </pc:sldChg>
      <pc:sldChg chg="addSp delSp modSp del mod ord">
        <pc:chgData name="Adrien Osakwe" userId="7a3e290c-eb83-484b-8e3d-d46ef2333477" providerId="ADAL" clId="{FC38A552-1810-4A9B-8174-E44D3C19BC43}" dt="2022-06-01T12:54:25.175" v="84" actId="47"/>
        <pc:sldMkLst>
          <pc:docMk/>
          <pc:sldMk cId="3390364454" sldId="317"/>
        </pc:sldMkLst>
        <pc:spChg chg="mod">
          <ac:chgData name="Adrien Osakwe" userId="7a3e290c-eb83-484b-8e3d-d46ef2333477" providerId="ADAL" clId="{FC38A552-1810-4A9B-8174-E44D3C19BC43}" dt="2022-06-01T12:54:15.199" v="78" actId="21"/>
          <ac:spMkLst>
            <pc:docMk/>
            <pc:sldMk cId="3390364454" sldId="317"/>
            <ac:spMk id="2" creationId="{57999070-108E-C245-97F4-DBF8FE0A3A1B}"/>
          </ac:spMkLst>
        </pc:spChg>
        <pc:spChg chg="del mod">
          <ac:chgData name="Adrien Osakwe" userId="7a3e290c-eb83-484b-8e3d-d46ef2333477" providerId="ADAL" clId="{FC38A552-1810-4A9B-8174-E44D3C19BC43}" dt="2022-06-01T12:54:20.576" v="80" actId="21"/>
          <ac:spMkLst>
            <pc:docMk/>
            <pc:sldMk cId="3390364454" sldId="317"/>
            <ac:spMk id="3" creationId="{4B5ADFF6-C739-BC4D-8406-2A385F59F448}"/>
          </ac:spMkLst>
        </pc:spChg>
        <pc:spChg chg="add mod">
          <ac:chgData name="Adrien Osakwe" userId="7a3e290c-eb83-484b-8e3d-d46ef2333477" providerId="ADAL" clId="{FC38A552-1810-4A9B-8174-E44D3C19BC43}" dt="2022-06-01T12:54:20.576" v="80" actId="21"/>
          <ac:spMkLst>
            <pc:docMk/>
            <pc:sldMk cId="3390364454" sldId="317"/>
            <ac:spMk id="5" creationId="{A6A1D63D-6400-6A6E-388E-B2E21C423191}"/>
          </ac:spMkLst>
        </pc:spChg>
      </pc:sldChg>
      <pc:sldChg chg="new del">
        <pc:chgData name="Adrien Osakwe" userId="7a3e290c-eb83-484b-8e3d-d46ef2333477" providerId="ADAL" clId="{FC38A552-1810-4A9B-8174-E44D3C19BC43}" dt="2022-06-01T12:53:39.144" v="73" actId="47"/>
        <pc:sldMkLst>
          <pc:docMk/>
          <pc:sldMk cId="1077702044" sldId="318"/>
        </pc:sldMkLst>
      </pc:sldChg>
      <pc:sldChg chg="new del">
        <pc:chgData name="Adrien Osakwe" userId="7a3e290c-eb83-484b-8e3d-d46ef2333477" providerId="ADAL" clId="{FC38A552-1810-4A9B-8174-E44D3C19BC43}" dt="2022-06-01T12:53:45.124" v="75" actId="47"/>
        <pc:sldMkLst>
          <pc:docMk/>
          <pc:sldMk cId="2567302733" sldId="318"/>
        </pc:sldMkLst>
      </pc:sldChg>
      <pc:sldChg chg="modSp new mod">
        <pc:chgData name="Adrien Osakwe" userId="7a3e290c-eb83-484b-8e3d-d46ef2333477" providerId="ADAL" clId="{FC38A552-1810-4A9B-8174-E44D3C19BC43}" dt="2022-06-22T16:46:17.075" v="17018" actId="20577"/>
        <pc:sldMkLst>
          <pc:docMk/>
          <pc:sldMk cId="4043592756" sldId="318"/>
        </pc:sldMkLst>
        <pc:spChg chg="mod">
          <ac:chgData name="Adrien Osakwe" userId="7a3e290c-eb83-484b-8e3d-d46ef2333477" providerId="ADAL" clId="{FC38A552-1810-4A9B-8174-E44D3C19BC43}" dt="2022-06-22T16:46:17.075" v="17018" actId="20577"/>
          <ac:spMkLst>
            <pc:docMk/>
            <pc:sldMk cId="4043592756" sldId="318"/>
            <ac:spMk id="2" creationId="{FC7A004E-DF48-DFF4-8D27-CC4C90721AC0}"/>
          </ac:spMkLst>
        </pc:spChg>
      </pc:sldChg>
      <pc:sldChg chg="addSp delSp modSp new mod modNotesTx">
        <pc:chgData name="Adrien Osakwe" userId="7a3e290c-eb83-484b-8e3d-d46ef2333477" providerId="ADAL" clId="{FC38A552-1810-4A9B-8174-E44D3C19BC43}" dt="2022-06-20T14:08:53.695" v="6866" actId="478"/>
        <pc:sldMkLst>
          <pc:docMk/>
          <pc:sldMk cId="116534369" sldId="319"/>
        </pc:sldMkLst>
        <pc:spChg chg="mod">
          <ac:chgData name="Adrien Osakwe" userId="7a3e290c-eb83-484b-8e3d-d46ef2333477" providerId="ADAL" clId="{FC38A552-1810-4A9B-8174-E44D3C19BC43}" dt="2022-06-14T17:16:45.300" v="5781" actId="20577"/>
          <ac:spMkLst>
            <pc:docMk/>
            <pc:sldMk cId="116534369" sldId="319"/>
            <ac:spMk id="2" creationId="{FA28E789-0CD4-A736-2344-766F87DCC678}"/>
          </ac:spMkLst>
        </pc:spChg>
        <pc:spChg chg="add del mod">
          <ac:chgData name="Adrien Osakwe" userId="7a3e290c-eb83-484b-8e3d-d46ef2333477" providerId="ADAL" clId="{FC38A552-1810-4A9B-8174-E44D3C19BC43}" dt="2022-06-20T14:08:53.695" v="6866" actId="478"/>
          <ac:spMkLst>
            <pc:docMk/>
            <pc:sldMk cId="116534369" sldId="319"/>
            <ac:spMk id="4" creationId="{D249ACC2-CA9B-EA03-F92E-78E1D9B6E3DC}"/>
          </ac:spMkLst>
        </pc:spChg>
        <pc:spChg chg="add mod">
          <ac:chgData name="Adrien Osakwe" userId="7a3e290c-eb83-484b-8e3d-d46ef2333477" providerId="ADAL" clId="{FC38A552-1810-4A9B-8174-E44D3C19BC43}" dt="2022-06-14T17:16:36.501" v="5747" actId="1076"/>
          <ac:spMkLst>
            <pc:docMk/>
            <pc:sldMk cId="116534369" sldId="319"/>
            <ac:spMk id="5" creationId="{F50C0EF4-3357-D0B4-AACB-CEAEFAD6502E}"/>
          </ac:spMkLst>
        </pc:spChg>
        <pc:picChg chg="add mod modCrop">
          <ac:chgData name="Adrien Osakwe" userId="7a3e290c-eb83-484b-8e3d-d46ef2333477" providerId="ADAL" clId="{FC38A552-1810-4A9B-8174-E44D3C19BC43}" dt="2022-06-14T17:16:36.501" v="5747" actId="1076"/>
          <ac:picMkLst>
            <pc:docMk/>
            <pc:sldMk cId="116534369" sldId="319"/>
            <ac:picMk id="3" creationId="{94497FBE-398F-F450-55A5-0169B83FAC55}"/>
          </ac:picMkLst>
        </pc:picChg>
        <pc:picChg chg="add del mod">
          <ac:chgData name="Adrien Osakwe" userId="7a3e290c-eb83-484b-8e3d-d46ef2333477" providerId="ADAL" clId="{FC38A552-1810-4A9B-8174-E44D3C19BC43}" dt="2022-06-03T20:03:38.442" v="3086" actId="21"/>
          <ac:picMkLst>
            <pc:docMk/>
            <pc:sldMk cId="116534369" sldId="319"/>
            <ac:picMk id="3" creationId="{CFE7429E-D8FE-94C9-7214-25CAF3BC98FE}"/>
          </ac:picMkLst>
        </pc:picChg>
      </pc:sldChg>
      <pc:sldChg chg="addSp modSp new mod ord">
        <pc:chgData name="Adrien Osakwe" userId="7a3e290c-eb83-484b-8e3d-d46ef2333477" providerId="ADAL" clId="{FC38A552-1810-4A9B-8174-E44D3C19BC43}" dt="2022-06-20T20:08:59.396" v="10240" actId="20577"/>
        <pc:sldMkLst>
          <pc:docMk/>
          <pc:sldMk cId="511111868" sldId="320"/>
        </pc:sldMkLst>
        <pc:spChg chg="mod">
          <ac:chgData name="Adrien Osakwe" userId="7a3e290c-eb83-484b-8e3d-d46ef2333477" providerId="ADAL" clId="{FC38A552-1810-4A9B-8174-E44D3C19BC43}" dt="2022-06-20T20:08:59.396" v="10240" actId="20577"/>
          <ac:spMkLst>
            <pc:docMk/>
            <pc:sldMk cId="511111868" sldId="320"/>
            <ac:spMk id="2" creationId="{100FAA95-56E1-2195-5855-46B50DD5E678}"/>
          </ac:spMkLst>
        </pc:spChg>
        <pc:picChg chg="add mod">
          <ac:chgData name="Adrien Osakwe" userId="7a3e290c-eb83-484b-8e3d-d46ef2333477" providerId="ADAL" clId="{FC38A552-1810-4A9B-8174-E44D3C19BC43}" dt="2022-06-06T15:46:46.098" v="3942" actId="1076"/>
          <ac:picMkLst>
            <pc:docMk/>
            <pc:sldMk cId="511111868" sldId="320"/>
            <ac:picMk id="1026" creationId="{72C526F7-AD9B-8A76-27CF-5B8208E932A9}"/>
          </ac:picMkLst>
        </pc:picChg>
      </pc:sldChg>
      <pc:sldChg chg="addSp delSp modSp new mod ord modAnim modNotesTx">
        <pc:chgData name="Adrien Osakwe" userId="7a3e290c-eb83-484b-8e3d-d46ef2333477" providerId="ADAL" clId="{FC38A552-1810-4A9B-8174-E44D3C19BC43}" dt="2022-06-20T20:32:34.189" v="10569"/>
        <pc:sldMkLst>
          <pc:docMk/>
          <pc:sldMk cId="620605204" sldId="321"/>
        </pc:sldMkLst>
        <pc:spChg chg="mod">
          <ac:chgData name="Adrien Osakwe" userId="7a3e290c-eb83-484b-8e3d-d46ef2333477" providerId="ADAL" clId="{FC38A552-1810-4A9B-8174-E44D3C19BC43}" dt="2022-06-01T18:19:46.502" v="918" actId="20577"/>
          <ac:spMkLst>
            <pc:docMk/>
            <pc:sldMk cId="620605204" sldId="321"/>
            <ac:spMk id="2" creationId="{C724517E-9288-0D5B-A398-F1132CA83813}"/>
          </ac:spMkLst>
        </pc:spChg>
        <pc:spChg chg="add mod">
          <ac:chgData name="Adrien Osakwe" userId="7a3e290c-eb83-484b-8e3d-d46ef2333477" providerId="ADAL" clId="{FC38A552-1810-4A9B-8174-E44D3C19BC43}" dt="2022-06-20T14:10:34.146" v="6873" actId="1076"/>
          <ac:spMkLst>
            <pc:docMk/>
            <pc:sldMk cId="620605204" sldId="321"/>
            <ac:spMk id="3" creationId="{35B5204A-66E1-62C8-EAFB-D6CACFA36AAC}"/>
          </ac:spMkLst>
        </pc:spChg>
        <pc:spChg chg="add mod">
          <ac:chgData name="Adrien Osakwe" userId="7a3e290c-eb83-484b-8e3d-d46ef2333477" providerId="ADAL" clId="{FC38A552-1810-4A9B-8174-E44D3C19BC43}" dt="2022-06-03T19:51:39.682" v="2185" actId="14100"/>
          <ac:spMkLst>
            <pc:docMk/>
            <pc:sldMk cId="620605204" sldId="321"/>
            <ac:spMk id="4" creationId="{7813187B-9A62-B21D-518D-1C283C5021A3}"/>
          </ac:spMkLst>
        </pc:spChg>
        <pc:spChg chg="add del mod">
          <ac:chgData name="Adrien Osakwe" userId="7a3e290c-eb83-484b-8e3d-d46ef2333477" providerId="ADAL" clId="{FC38A552-1810-4A9B-8174-E44D3C19BC43}" dt="2022-06-03T16:34:50.821" v="1956" actId="478"/>
          <ac:spMkLst>
            <pc:docMk/>
            <pc:sldMk cId="620605204" sldId="321"/>
            <ac:spMk id="4" creationId="{EC463C98-9534-1CD7-8C67-87AE3B0E9AA1}"/>
          </ac:spMkLst>
        </pc:spChg>
        <pc:spChg chg="add del mod">
          <ac:chgData name="Adrien Osakwe" userId="7a3e290c-eb83-484b-8e3d-d46ef2333477" providerId="ADAL" clId="{FC38A552-1810-4A9B-8174-E44D3C19BC43}" dt="2022-06-03T16:34:48.890" v="1955" actId="478"/>
          <ac:spMkLst>
            <pc:docMk/>
            <pc:sldMk cId="620605204" sldId="321"/>
            <ac:spMk id="5" creationId="{5927FBBB-F5E1-D3D3-436D-6E1BB8B60F76}"/>
          </ac:spMkLst>
        </pc:spChg>
        <pc:spChg chg="add mod">
          <ac:chgData name="Adrien Osakwe" userId="7a3e290c-eb83-484b-8e3d-d46ef2333477" providerId="ADAL" clId="{FC38A552-1810-4A9B-8174-E44D3C19BC43}" dt="2022-06-03T19:52:12.542" v="2204" actId="1076"/>
          <ac:spMkLst>
            <pc:docMk/>
            <pc:sldMk cId="620605204" sldId="321"/>
            <ac:spMk id="5" creationId="{8FE610B5-513F-26CD-F15D-33D9A0F742C4}"/>
          </ac:spMkLst>
        </pc:spChg>
        <pc:spChg chg="add mod">
          <ac:chgData name="Adrien Osakwe" userId="7a3e290c-eb83-484b-8e3d-d46ef2333477" providerId="ADAL" clId="{FC38A552-1810-4A9B-8174-E44D3C19BC43}" dt="2022-06-03T19:51:12.934" v="2181" actId="1076"/>
          <ac:spMkLst>
            <pc:docMk/>
            <pc:sldMk cId="620605204" sldId="321"/>
            <ac:spMk id="6" creationId="{59063E20-C471-E6A4-893C-741C85778811}"/>
          </ac:spMkLst>
        </pc:spChg>
        <pc:spChg chg="add mod">
          <ac:chgData name="Adrien Osakwe" userId="7a3e290c-eb83-484b-8e3d-d46ef2333477" providerId="ADAL" clId="{FC38A552-1810-4A9B-8174-E44D3C19BC43}" dt="2022-06-03T19:51:12.934" v="2181" actId="1076"/>
          <ac:spMkLst>
            <pc:docMk/>
            <pc:sldMk cId="620605204" sldId="321"/>
            <ac:spMk id="7" creationId="{5A45FE41-7FD6-2410-5D0A-D65DA926925D}"/>
          </ac:spMkLst>
        </pc:spChg>
        <pc:spChg chg="add mod">
          <ac:chgData name="Adrien Osakwe" userId="7a3e290c-eb83-484b-8e3d-d46ef2333477" providerId="ADAL" clId="{FC38A552-1810-4A9B-8174-E44D3C19BC43}" dt="2022-06-20T20:11:34.147" v="10272" actId="20577"/>
          <ac:spMkLst>
            <pc:docMk/>
            <pc:sldMk cId="620605204" sldId="321"/>
            <ac:spMk id="8" creationId="{66C9CA37-FB16-4919-98B3-413C17773A2F}"/>
          </ac:spMkLst>
        </pc:spChg>
        <pc:spChg chg="add mod">
          <ac:chgData name="Adrien Osakwe" userId="7a3e290c-eb83-484b-8e3d-d46ef2333477" providerId="ADAL" clId="{FC38A552-1810-4A9B-8174-E44D3C19BC43}" dt="2022-06-03T19:51:12.934" v="2181" actId="1076"/>
          <ac:spMkLst>
            <pc:docMk/>
            <pc:sldMk cId="620605204" sldId="321"/>
            <ac:spMk id="10" creationId="{C8769D43-4669-3B84-477C-F0D71B240CF0}"/>
          </ac:spMkLst>
        </pc:spChg>
        <pc:spChg chg="add del mod">
          <ac:chgData name="Adrien Osakwe" userId="7a3e290c-eb83-484b-8e3d-d46ef2333477" providerId="ADAL" clId="{FC38A552-1810-4A9B-8174-E44D3C19BC43}" dt="2022-06-20T14:10:37.725" v="6876" actId="478"/>
          <ac:spMkLst>
            <pc:docMk/>
            <pc:sldMk cId="620605204" sldId="321"/>
            <ac:spMk id="11" creationId="{471FD7C1-B59F-DE55-DA63-0372381F006F}"/>
          </ac:spMkLst>
        </pc:spChg>
        <pc:spChg chg="add del mod">
          <ac:chgData name="Adrien Osakwe" userId="7a3e290c-eb83-484b-8e3d-d46ef2333477" providerId="ADAL" clId="{FC38A552-1810-4A9B-8174-E44D3C19BC43}" dt="2022-06-20T14:10:37.054" v="6875" actId="478"/>
          <ac:spMkLst>
            <pc:docMk/>
            <pc:sldMk cId="620605204" sldId="321"/>
            <ac:spMk id="12" creationId="{92B0E22C-CDF6-915B-605D-C2DE1D234A16}"/>
          </ac:spMkLst>
        </pc:spChg>
        <pc:spChg chg="add mod ord">
          <ac:chgData name="Adrien Osakwe" userId="7a3e290c-eb83-484b-8e3d-d46ef2333477" providerId="ADAL" clId="{FC38A552-1810-4A9B-8174-E44D3C19BC43}" dt="2022-06-20T14:18:30.173" v="6933" actId="1076"/>
          <ac:spMkLst>
            <pc:docMk/>
            <pc:sldMk cId="620605204" sldId="321"/>
            <ac:spMk id="13" creationId="{14C34AF6-5463-43B7-5722-F40A51B94DA7}"/>
          </ac:spMkLst>
        </pc:spChg>
        <pc:spChg chg="add mod">
          <ac:chgData name="Adrien Osakwe" userId="7a3e290c-eb83-484b-8e3d-d46ef2333477" providerId="ADAL" clId="{FC38A552-1810-4A9B-8174-E44D3C19BC43}" dt="2022-06-03T16:36:57.793" v="1998" actId="1076"/>
          <ac:spMkLst>
            <pc:docMk/>
            <pc:sldMk cId="620605204" sldId="321"/>
            <ac:spMk id="14" creationId="{F5265DF6-BB88-2ADD-ECE3-C93B8404A07D}"/>
          </ac:spMkLst>
        </pc:spChg>
        <pc:spChg chg="add mod">
          <ac:chgData name="Adrien Osakwe" userId="7a3e290c-eb83-484b-8e3d-d46ef2333477" providerId="ADAL" clId="{FC38A552-1810-4A9B-8174-E44D3C19BC43}" dt="2022-06-03T16:37:08.460" v="1999" actId="1076"/>
          <ac:spMkLst>
            <pc:docMk/>
            <pc:sldMk cId="620605204" sldId="321"/>
            <ac:spMk id="15" creationId="{F6CFCD23-A970-B5C3-F585-5A5FDE41E3D2}"/>
          </ac:spMkLst>
        </pc:spChg>
        <pc:spChg chg="add del mod">
          <ac:chgData name="Adrien Osakwe" userId="7a3e290c-eb83-484b-8e3d-d46ef2333477" providerId="ADAL" clId="{FC38A552-1810-4A9B-8174-E44D3C19BC43}" dt="2022-06-20T15:05:09.042" v="7008" actId="478"/>
          <ac:spMkLst>
            <pc:docMk/>
            <pc:sldMk cId="620605204" sldId="321"/>
            <ac:spMk id="16" creationId="{F2EDE3D7-472B-C3BD-01D3-D81D0B1B1E76}"/>
          </ac:spMkLst>
        </pc:spChg>
        <pc:spChg chg="add mod">
          <ac:chgData name="Adrien Osakwe" userId="7a3e290c-eb83-484b-8e3d-d46ef2333477" providerId="ADAL" clId="{FC38A552-1810-4A9B-8174-E44D3C19BC43}" dt="2022-06-03T19:51:12.934" v="2181" actId="1076"/>
          <ac:spMkLst>
            <pc:docMk/>
            <pc:sldMk cId="620605204" sldId="321"/>
            <ac:spMk id="17" creationId="{634615A0-A3AE-2822-490B-44861A4DC53D}"/>
          </ac:spMkLst>
        </pc:spChg>
        <pc:spChg chg="add mod">
          <ac:chgData name="Adrien Osakwe" userId="7a3e290c-eb83-484b-8e3d-d46ef2333477" providerId="ADAL" clId="{FC38A552-1810-4A9B-8174-E44D3C19BC43}" dt="2022-06-20T14:16:43.137" v="6918" actId="1076"/>
          <ac:spMkLst>
            <pc:docMk/>
            <pc:sldMk cId="620605204" sldId="321"/>
            <ac:spMk id="18" creationId="{71B21739-977F-9F86-5173-7F90976DDF58}"/>
          </ac:spMkLst>
        </pc:spChg>
        <pc:picChg chg="add del mod">
          <ac:chgData name="Adrien Osakwe" userId="7a3e290c-eb83-484b-8e3d-d46ef2333477" providerId="ADAL" clId="{FC38A552-1810-4A9B-8174-E44D3C19BC43}" dt="2022-06-06T14:47:29.427" v="3276" actId="21"/>
          <ac:picMkLst>
            <pc:docMk/>
            <pc:sldMk cId="620605204" sldId="321"/>
            <ac:picMk id="9" creationId="{6565D2C9-39B3-99C2-E561-48D0E553F03C}"/>
          </ac:picMkLst>
        </pc:picChg>
        <pc:picChg chg="add del mod">
          <ac:chgData name="Adrien Osakwe" userId="7a3e290c-eb83-484b-8e3d-d46ef2333477" providerId="ADAL" clId="{FC38A552-1810-4A9B-8174-E44D3C19BC43}" dt="2022-06-06T14:47:21.113" v="3271" actId="21"/>
          <ac:picMkLst>
            <pc:docMk/>
            <pc:sldMk cId="620605204" sldId="321"/>
            <ac:picMk id="1026" creationId="{FC6CBB2F-6755-189F-523D-CA8ADBE10F8D}"/>
          </ac:picMkLst>
        </pc:picChg>
      </pc:sldChg>
      <pc:sldChg chg="addSp delSp modSp new mod modNotesTx">
        <pc:chgData name="Adrien Osakwe" userId="7a3e290c-eb83-484b-8e3d-d46ef2333477" providerId="ADAL" clId="{FC38A552-1810-4A9B-8174-E44D3C19BC43}" dt="2022-06-21T14:25:53.872" v="12793" actId="113"/>
        <pc:sldMkLst>
          <pc:docMk/>
          <pc:sldMk cId="607115465" sldId="322"/>
        </pc:sldMkLst>
        <pc:spChg chg="mod">
          <ac:chgData name="Adrien Osakwe" userId="7a3e290c-eb83-484b-8e3d-d46ef2333477" providerId="ADAL" clId="{FC38A552-1810-4A9B-8174-E44D3C19BC43}" dt="2022-06-21T14:25:53.872" v="12793" actId="113"/>
          <ac:spMkLst>
            <pc:docMk/>
            <pc:sldMk cId="607115465" sldId="322"/>
            <ac:spMk id="2" creationId="{DDA2806D-35FE-24B5-F6B0-BC4E91E20B63}"/>
          </ac:spMkLst>
        </pc:spChg>
        <pc:picChg chg="add del">
          <ac:chgData name="Adrien Osakwe" userId="7a3e290c-eb83-484b-8e3d-d46ef2333477" providerId="ADAL" clId="{FC38A552-1810-4A9B-8174-E44D3C19BC43}" dt="2022-06-06T15:51:49.022" v="4386"/>
          <ac:picMkLst>
            <pc:docMk/>
            <pc:sldMk cId="607115465" sldId="322"/>
            <ac:picMk id="2050" creationId="{49D7D839-524B-31F4-3283-4F14D187229D}"/>
          </ac:picMkLst>
        </pc:picChg>
      </pc:sldChg>
      <pc:sldChg chg="modSp new del mod">
        <pc:chgData name="Adrien Osakwe" userId="7a3e290c-eb83-484b-8e3d-d46ef2333477" providerId="ADAL" clId="{FC38A552-1810-4A9B-8174-E44D3C19BC43}" dt="2022-06-01T18:30:51.637" v="942" actId="47"/>
        <pc:sldMkLst>
          <pc:docMk/>
          <pc:sldMk cId="53559797" sldId="323"/>
        </pc:sldMkLst>
        <pc:spChg chg="mod">
          <ac:chgData name="Adrien Osakwe" userId="7a3e290c-eb83-484b-8e3d-d46ef2333477" providerId="ADAL" clId="{FC38A552-1810-4A9B-8174-E44D3C19BC43}" dt="2022-06-01T18:30:48.452" v="941" actId="5793"/>
          <ac:spMkLst>
            <pc:docMk/>
            <pc:sldMk cId="53559797" sldId="323"/>
            <ac:spMk id="2" creationId="{45B14239-FC03-5B6F-CF71-1C8C0AA5D74C}"/>
          </ac:spMkLst>
        </pc:spChg>
      </pc:sldChg>
      <pc:sldChg chg="modSp new mod">
        <pc:chgData name="Adrien Osakwe" userId="7a3e290c-eb83-484b-8e3d-d46ef2333477" providerId="ADAL" clId="{FC38A552-1810-4A9B-8174-E44D3C19BC43}" dt="2022-06-06T15:28:33.489" v="3741" actId="20577"/>
        <pc:sldMkLst>
          <pc:docMk/>
          <pc:sldMk cId="2151990461" sldId="323"/>
        </pc:sldMkLst>
        <pc:spChg chg="mod">
          <ac:chgData name="Adrien Osakwe" userId="7a3e290c-eb83-484b-8e3d-d46ef2333477" providerId="ADAL" clId="{FC38A552-1810-4A9B-8174-E44D3C19BC43}" dt="2022-06-06T15:28:33.489" v="3741" actId="20577"/>
          <ac:spMkLst>
            <pc:docMk/>
            <pc:sldMk cId="2151990461" sldId="323"/>
            <ac:spMk id="2" creationId="{537CF4C5-19DD-1456-A479-EB3A56303A29}"/>
          </ac:spMkLst>
        </pc:spChg>
      </pc:sldChg>
      <pc:sldChg chg="modSp new mod">
        <pc:chgData name="Adrien Osakwe" userId="7a3e290c-eb83-484b-8e3d-d46ef2333477" providerId="ADAL" clId="{FC38A552-1810-4A9B-8174-E44D3C19BC43}" dt="2022-06-06T15:28:00.286" v="3717" actId="20577"/>
        <pc:sldMkLst>
          <pc:docMk/>
          <pc:sldMk cId="1537293915" sldId="324"/>
        </pc:sldMkLst>
        <pc:spChg chg="mod">
          <ac:chgData name="Adrien Osakwe" userId="7a3e290c-eb83-484b-8e3d-d46ef2333477" providerId="ADAL" clId="{FC38A552-1810-4A9B-8174-E44D3C19BC43}" dt="2022-06-06T15:28:00.286" v="3717" actId="20577"/>
          <ac:spMkLst>
            <pc:docMk/>
            <pc:sldMk cId="1537293915" sldId="324"/>
            <ac:spMk id="2" creationId="{36BF4A6E-5D75-77B9-9DA7-DC7FB331562E}"/>
          </ac:spMkLst>
        </pc:spChg>
      </pc:sldChg>
      <pc:sldChg chg="modSp new mod ord modAnim">
        <pc:chgData name="Adrien Osakwe" userId="7a3e290c-eb83-484b-8e3d-d46ef2333477" providerId="ADAL" clId="{FC38A552-1810-4A9B-8174-E44D3C19BC43}" dt="2022-06-20T20:06:54.485" v="10237"/>
        <pc:sldMkLst>
          <pc:docMk/>
          <pc:sldMk cId="130669974" sldId="325"/>
        </pc:sldMkLst>
        <pc:spChg chg="mod">
          <ac:chgData name="Adrien Osakwe" userId="7a3e290c-eb83-484b-8e3d-d46ef2333477" providerId="ADAL" clId="{FC38A552-1810-4A9B-8174-E44D3C19BC43}" dt="2022-06-20T14:27:10.935" v="6980" actId="20577"/>
          <ac:spMkLst>
            <pc:docMk/>
            <pc:sldMk cId="130669974" sldId="325"/>
            <ac:spMk id="2" creationId="{9EBB2CD7-D4AE-58C2-938C-F1E2066E5D4C}"/>
          </ac:spMkLst>
        </pc:spChg>
      </pc:sldChg>
      <pc:sldChg chg="modSp new mod">
        <pc:chgData name="Adrien Osakwe" userId="7a3e290c-eb83-484b-8e3d-d46ef2333477" providerId="ADAL" clId="{FC38A552-1810-4A9B-8174-E44D3C19BC43}" dt="2022-06-20T18:25:39.911" v="9785" actId="20577"/>
        <pc:sldMkLst>
          <pc:docMk/>
          <pc:sldMk cId="944076217" sldId="326"/>
        </pc:sldMkLst>
        <pc:spChg chg="mod">
          <ac:chgData name="Adrien Osakwe" userId="7a3e290c-eb83-484b-8e3d-d46ef2333477" providerId="ADAL" clId="{FC38A552-1810-4A9B-8174-E44D3C19BC43}" dt="2022-06-20T18:25:39.911" v="9785" actId="20577"/>
          <ac:spMkLst>
            <pc:docMk/>
            <pc:sldMk cId="944076217" sldId="326"/>
            <ac:spMk id="2" creationId="{00D8EFDB-45D2-9A4A-6FA9-789D807BF0F3}"/>
          </ac:spMkLst>
        </pc:spChg>
      </pc:sldChg>
      <pc:sldChg chg="modSp new mod ord">
        <pc:chgData name="Adrien Osakwe" userId="7a3e290c-eb83-484b-8e3d-d46ef2333477" providerId="ADAL" clId="{FC38A552-1810-4A9B-8174-E44D3C19BC43}" dt="2022-06-20T20:30:10.948" v="10565" actId="20577"/>
        <pc:sldMkLst>
          <pc:docMk/>
          <pc:sldMk cId="3120015113" sldId="327"/>
        </pc:sldMkLst>
        <pc:spChg chg="mod">
          <ac:chgData name="Adrien Osakwe" userId="7a3e290c-eb83-484b-8e3d-d46ef2333477" providerId="ADAL" clId="{FC38A552-1810-4A9B-8174-E44D3C19BC43}" dt="2022-06-20T20:30:10.948" v="10565" actId="20577"/>
          <ac:spMkLst>
            <pc:docMk/>
            <pc:sldMk cId="3120015113" sldId="327"/>
            <ac:spMk id="2" creationId="{BC71840A-47BB-D406-2B18-5DF99FE82427}"/>
          </ac:spMkLst>
        </pc:spChg>
      </pc:sldChg>
      <pc:sldChg chg="modSp new del mod">
        <pc:chgData name="Adrien Osakwe" userId="7a3e290c-eb83-484b-8e3d-d46ef2333477" providerId="ADAL" clId="{FC38A552-1810-4A9B-8174-E44D3C19BC43}" dt="2022-06-03T19:54:30.348" v="2542" actId="47"/>
        <pc:sldMkLst>
          <pc:docMk/>
          <pc:sldMk cId="528706822" sldId="328"/>
        </pc:sldMkLst>
        <pc:spChg chg="mod">
          <ac:chgData name="Adrien Osakwe" userId="7a3e290c-eb83-484b-8e3d-d46ef2333477" providerId="ADAL" clId="{FC38A552-1810-4A9B-8174-E44D3C19BC43}" dt="2022-06-03T19:54:27.716" v="2541" actId="20577"/>
          <ac:spMkLst>
            <pc:docMk/>
            <pc:sldMk cId="528706822" sldId="328"/>
            <ac:spMk id="2" creationId="{014B42F9-D8AE-6D96-85DA-E83FDF77B544}"/>
          </ac:spMkLst>
        </pc:spChg>
      </pc:sldChg>
      <pc:sldChg chg="new del">
        <pc:chgData name="Adrien Osakwe" userId="7a3e290c-eb83-484b-8e3d-d46ef2333477" providerId="ADAL" clId="{FC38A552-1810-4A9B-8174-E44D3C19BC43}" dt="2022-06-03T19:54:42.053" v="2544" actId="47"/>
        <pc:sldMkLst>
          <pc:docMk/>
          <pc:sldMk cId="1817600276" sldId="328"/>
        </pc:sldMkLst>
      </pc:sldChg>
      <pc:sldChg chg="addSp modSp new mod ord">
        <pc:chgData name="Adrien Osakwe" userId="7a3e290c-eb83-484b-8e3d-d46ef2333477" providerId="ADAL" clId="{FC38A552-1810-4A9B-8174-E44D3C19BC43}" dt="2022-06-20T20:40:57.347" v="10596" actId="5793"/>
        <pc:sldMkLst>
          <pc:docMk/>
          <pc:sldMk cId="3510116900" sldId="328"/>
        </pc:sldMkLst>
        <pc:spChg chg="mod">
          <ac:chgData name="Adrien Osakwe" userId="7a3e290c-eb83-484b-8e3d-d46ef2333477" providerId="ADAL" clId="{FC38A552-1810-4A9B-8174-E44D3C19BC43}" dt="2022-06-20T20:40:57.347" v="10596" actId="5793"/>
          <ac:spMkLst>
            <pc:docMk/>
            <pc:sldMk cId="3510116900" sldId="328"/>
            <ac:spMk id="2" creationId="{145570DF-0C10-98C1-32EE-7BBAD91B3A01}"/>
          </ac:spMkLst>
        </pc:spChg>
        <pc:picChg chg="add mod">
          <ac:chgData name="Adrien Osakwe" userId="7a3e290c-eb83-484b-8e3d-d46ef2333477" providerId="ADAL" clId="{FC38A552-1810-4A9B-8174-E44D3C19BC43}" dt="2022-06-20T20:21:23.979" v="10390" actId="1076"/>
          <ac:picMkLst>
            <pc:docMk/>
            <pc:sldMk cId="3510116900" sldId="328"/>
            <ac:picMk id="3" creationId="{75C61540-AADC-A396-B1DA-CE621B8FD85B}"/>
          </ac:picMkLst>
        </pc:picChg>
      </pc:sldChg>
      <pc:sldChg chg="new del">
        <pc:chgData name="Adrien Osakwe" userId="7a3e290c-eb83-484b-8e3d-d46ef2333477" providerId="ADAL" clId="{FC38A552-1810-4A9B-8174-E44D3C19BC43}" dt="2022-06-03T19:59:07.959" v="2695" actId="47"/>
        <pc:sldMkLst>
          <pc:docMk/>
          <pc:sldMk cId="855724898" sldId="329"/>
        </pc:sldMkLst>
      </pc:sldChg>
      <pc:sldChg chg="modSp new mod">
        <pc:chgData name="Adrien Osakwe" userId="7a3e290c-eb83-484b-8e3d-d46ef2333477" providerId="ADAL" clId="{FC38A552-1810-4A9B-8174-E44D3C19BC43}" dt="2022-06-06T15:27:54.671" v="3716" actId="6549"/>
        <pc:sldMkLst>
          <pc:docMk/>
          <pc:sldMk cId="980553902" sldId="329"/>
        </pc:sldMkLst>
        <pc:spChg chg="mod">
          <ac:chgData name="Adrien Osakwe" userId="7a3e290c-eb83-484b-8e3d-d46ef2333477" providerId="ADAL" clId="{FC38A552-1810-4A9B-8174-E44D3C19BC43}" dt="2022-06-06T15:27:54.671" v="3716" actId="6549"/>
          <ac:spMkLst>
            <pc:docMk/>
            <pc:sldMk cId="980553902" sldId="329"/>
            <ac:spMk id="2" creationId="{D7B3B343-8AB0-44FB-3E33-580BF410923F}"/>
          </ac:spMkLst>
        </pc:spChg>
      </pc:sldChg>
      <pc:sldChg chg="addSp modSp add mod">
        <pc:chgData name="Adrien Osakwe" userId="7a3e290c-eb83-484b-8e3d-d46ef2333477" providerId="ADAL" clId="{FC38A552-1810-4A9B-8174-E44D3C19BC43}" dt="2022-06-20T20:22:59.960" v="10395" actId="1076"/>
        <pc:sldMkLst>
          <pc:docMk/>
          <pc:sldMk cId="1527684309" sldId="330"/>
        </pc:sldMkLst>
        <pc:spChg chg="mod">
          <ac:chgData name="Adrien Osakwe" userId="7a3e290c-eb83-484b-8e3d-d46ef2333477" providerId="ADAL" clId="{FC38A552-1810-4A9B-8174-E44D3C19BC43}" dt="2022-06-20T20:18:33.005" v="10386" actId="20577"/>
          <ac:spMkLst>
            <pc:docMk/>
            <pc:sldMk cId="1527684309" sldId="330"/>
            <ac:spMk id="2" creationId="{00D8EFDB-45D2-9A4A-6FA9-789D807BF0F3}"/>
          </ac:spMkLst>
        </pc:spChg>
        <pc:picChg chg="add mod">
          <ac:chgData name="Adrien Osakwe" userId="7a3e290c-eb83-484b-8e3d-d46ef2333477" providerId="ADAL" clId="{FC38A552-1810-4A9B-8174-E44D3C19BC43}" dt="2022-06-20T20:22:59.960" v="10395" actId="1076"/>
          <ac:picMkLst>
            <pc:docMk/>
            <pc:sldMk cId="1527684309" sldId="330"/>
            <ac:picMk id="3" creationId="{F8372AD7-7FF9-4273-8F53-305A22A63677}"/>
          </ac:picMkLst>
        </pc:picChg>
      </pc:sldChg>
      <pc:sldChg chg="new del">
        <pc:chgData name="Adrien Osakwe" userId="7a3e290c-eb83-484b-8e3d-d46ef2333477" providerId="ADAL" clId="{FC38A552-1810-4A9B-8174-E44D3C19BC43}" dt="2022-06-03T20:00:01.170" v="2767" actId="47"/>
        <pc:sldMkLst>
          <pc:docMk/>
          <pc:sldMk cId="3454958677" sldId="330"/>
        </pc:sldMkLst>
      </pc:sldChg>
      <pc:sldChg chg="modSp new mod modAnim">
        <pc:chgData name="Adrien Osakwe" userId="7a3e290c-eb83-484b-8e3d-d46ef2333477" providerId="ADAL" clId="{FC38A552-1810-4A9B-8174-E44D3C19BC43}" dt="2022-06-21T13:57:11.143" v="11595" actId="20577"/>
        <pc:sldMkLst>
          <pc:docMk/>
          <pc:sldMk cId="890084902" sldId="331"/>
        </pc:sldMkLst>
        <pc:spChg chg="mod">
          <ac:chgData name="Adrien Osakwe" userId="7a3e290c-eb83-484b-8e3d-d46ef2333477" providerId="ADAL" clId="{FC38A552-1810-4A9B-8174-E44D3C19BC43}" dt="2022-06-21T13:57:11.143" v="11595" actId="20577"/>
          <ac:spMkLst>
            <pc:docMk/>
            <pc:sldMk cId="890084902" sldId="331"/>
            <ac:spMk id="2" creationId="{146A319F-99F6-E37E-4837-F8D349D874AC}"/>
          </ac:spMkLst>
        </pc:spChg>
      </pc:sldChg>
      <pc:sldChg chg="addSp delSp modSp new mod">
        <pc:chgData name="Adrien Osakwe" userId="7a3e290c-eb83-484b-8e3d-d46ef2333477" providerId="ADAL" clId="{FC38A552-1810-4A9B-8174-E44D3C19BC43}" dt="2022-06-03T20:03:45.550" v="3089" actId="1076"/>
        <pc:sldMkLst>
          <pc:docMk/>
          <pc:sldMk cId="910056172" sldId="332"/>
        </pc:sldMkLst>
        <pc:spChg chg="del mod">
          <ac:chgData name="Adrien Osakwe" userId="7a3e290c-eb83-484b-8e3d-d46ef2333477" providerId="ADAL" clId="{FC38A552-1810-4A9B-8174-E44D3C19BC43}" dt="2022-06-03T20:03:41.657" v="3087" actId="478"/>
          <ac:spMkLst>
            <pc:docMk/>
            <pc:sldMk cId="910056172" sldId="332"/>
            <ac:spMk id="2" creationId="{3995C3C6-1108-7FBF-1C49-A8B12B5CFDA2}"/>
          </ac:spMkLst>
        </pc:spChg>
        <pc:picChg chg="add mod">
          <ac:chgData name="Adrien Osakwe" userId="7a3e290c-eb83-484b-8e3d-d46ef2333477" providerId="ADAL" clId="{FC38A552-1810-4A9B-8174-E44D3C19BC43}" dt="2022-06-03T20:03:45.550" v="3089" actId="1076"/>
          <ac:picMkLst>
            <pc:docMk/>
            <pc:sldMk cId="910056172" sldId="332"/>
            <ac:picMk id="3" creationId="{D63D6295-D41F-B16A-80CA-1D999E04CFC6}"/>
          </ac:picMkLst>
        </pc:picChg>
      </pc:sldChg>
      <pc:sldChg chg="modSp new mod modNotesTx">
        <pc:chgData name="Adrien Osakwe" userId="7a3e290c-eb83-484b-8e3d-d46ef2333477" providerId="ADAL" clId="{FC38A552-1810-4A9B-8174-E44D3C19BC43}" dt="2022-06-14T17:20:41.530" v="6030" actId="20577"/>
        <pc:sldMkLst>
          <pc:docMk/>
          <pc:sldMk cId="634442937" sldId="333"/>
        </pc:sldMkLst>
        <pc:spChg chg="mod">
          <ac:chgData name="Adrien Osakwe" userId="7a3e290c-eb83-484b-8e3d-d46ef2333477" providerId="ADAL" clId="{FC38A552-1810-4A9B-8174-E44D3C19BC43}" dt="2022-06-06T15:52:31.051" v="4485" actId="20577"/>
          <ac:spMkLst>
            <pc:docMk/>
            <pc:sldMk cId="634442937" sldId="333"/>
            <ac:spMk id="2" creationId="{F30F071A-0450-8F6E-F28D-8124D7A90523}"/>
          </ac:spMkLst>
        </pc:spChg>
      </pc:sldChg>
      <pc:sldChg chg="modSp new mod ord modAnim">
        <pc:chgData name="Adrien Osakwe" userId="7a3e290c-eb83-484b-8e3d-d46ef2333477" providerId="ADAL" clId="{FC38A552-1810-4A9B-8174-E44D3C19BC43}" dt="2022-06-21T14:04:43.228" v="12084"/>
        <pc:sldMkLst>
          <pc:docMk/>
          <pc:sldMk cId="2565697555" sldId="334"/>
        </pc:sldMkLst>
        <pc:spChg chg="mod">
          <ac:chgData name="Adrien Osakwe" userId="7a3e290c-eb83-484b-8e3d-d46ef2333477" providerId="ADAL" clId="{FC38A552-1810-4A9B-8174-E44D3C19BC43}" dt="2022-06-21T14:04:35.781" v="12081" actId="113"/>
          <ac:spMkLst>
            <pc:docMk/>
            <pc:sldMk cId="2565697555" sldId="334"/>
            <ac:spMk id="2" creationId="{9C487D5F-FC03-68BB-A41E-18A16F477269}"/>
          </ac:spMkLst>
        </pc:spChg>
      </pc:sldChg>
      <pc:sldChg chg="modSp add mod modNotesTx">
        <pc:chgData name="Adrien Osakwe" userId="7a3e290c-eb83-484b-8e3d-d46ef2333477" providerId="ADAL" clId="{FC38A552-1810-4A9B-8174-E44D3C19BC43}" dt="2022-06-06T16:29:05.409" v="4688" actId="20577"/>
        <pc:sldMkLst>
          <pc:docMk/>
          <pc:sldMk cId="4165173319" sldId="335"/>
        </pc:sldMkLst>
        <pc:spChg chg="mod">
          <ac:chgData name="Adrien Osakwe" userId="7a3e290c-eb83-484b-8e3d-d46ef2333477" providerId="ADAL" clId="{FC38A552-1810-4A9B-8174-E44D3C19BC43}" dt="2022-06-06T16:29:05.409" v="4688" actId="20577"/>
          <ac:spMkLst>
            <pc:docMk/>
            <pc:sldMk cId="4165173319" sldId="335"/>
            <ac:spMk id="2" creationId="{F30F071A-0450-8F6E-F28D-8124D7A90523}"/>
          </ac:spMkLst>
        </pc:spChg>
      </pc:sldChg>
      <pc:sldChg chg="modSp add del mod ord">
        <pc:chgData name="Adrien Osakwe" userId="7a3e290c-eb83-484b-8e3d-d46ef2333477" providerId="ADAL" clId="{FC38A552-1810-4A9B-8174-E44D3C19BC43}" dt="2022-06-20T17:40:20.574" v="7940" actId="47"/>
        <pc:sldMkLst>
          <pc:docMk/>
          <pc:sldMk cId="2935903534" sldId="336"/>
        </pc:sldMkLst>
        <pc:spChg chg="mod">
          <ac:chgData name="Adrien Osakwe" userId="7a3e290c-eb83-484b-8e3d-d46ef2333477" providerId="ADAL" clId="{FC38A552-1810-4A9B-8174-E44D3C19BC43}" dt="2022-06-03T20:07:52.471" v="3251" actId="20577"/>
          <ac:spMkLst>
            <pc:docMk/>
            <pc:sldMk cId="2935903534" sldId="336"/>
            <ac:spMk id="2" creationId="{9C487D5F-FC03-68BB-A41E-18A16F477269}"/>
          </ac:spMkLst>
        </pc:spChg>
      </pc:sldChg>
      <pc:sldChg chg="modSp add mod">
        <pc:chgData name="Adrien Osakwe" userId="7a3e290c-eb83-484b-8e3d-d46ef2333477" providerId="ADAL" clId="{FC38A552-1810-4A9B-8174-E44D3C19BC43}" dt="2022-06-06T16:29:08.503" v="4690" actId="20577"/>
        <pc:sldMkLst>
          <pc:docMk/>
          <pc:sldMk cId="1749104538" sldId="337"/>
        </pc:sldMkLst>
        <pc:spChg chg="mod">
          <ac:chgData name="Adrien Osakwe" userId="7a3e290c-eb83-484b-8e3d-d46ef2333477" providerId="ADAL" clId="{FC38A552-1810-4A9B-8174-E44D3C19BC43}" dt="2022-06-06T16:29:08.503" v="4690" actId="20577"/>
          <ac:spMkLst>
            <pc:docMk/>
            <pc:sldMk cId="1749104538" sldId="337"/>
            <ac:spMk id="2" creationId="{F30F071A-0450-8F6E-F28D-8124D7A90523}"/>
          </ac:spMkLst>
        </pc:spChg>
      </pc:sldChg>
      <pc:sldChg chg="addSp delSp modSp add mod delAnim modAnim">
        <pc:chgData name="Adrien Osakwe" userId="7a3e290c-eb83-484b-8e3d-d46ef2333477" providerId="ADAL" clId="{FC38A552-1810-4A9B-8174-E44D3C19BC43}" dt="2022-06-22T12:43:36.486" v="16999"/>
        <pc:sldMkLst>
          <pc:docMk/>
          <pc:sldMk cId="2209846115" sldId="338"/>
        </pc:sldMkLst>
        <pc:spChg chg="mod">
          <ac:chgData name="Adrien Osakwe" userId="7a3e290c-eb83-484b-8e3d-d46ef2333477" providerId="ADAL" clId="{FC38A552-1810-4A9B-8174-E44D3C19BC43}" dt="2022-06-20T18:11:48.834" v="8536" actId="20577"/>
          <ac:spMkLst>
            <pc:docMk/>
            <pc:sldMk cId="2209846115" sldId="338"/>
            <ac:spMk id="2" creationId="{9C487D5F-FC03-68BB-A41E-18A16F477269}"/>
          </ac:spMkLst>
        </pc:spChg>
        <pc:spChg chg="add mod">
          <ac:chgData name="Adrien Osakwe" userId="7a3e290c-eb83-484b-8e3d-d46ef2333477" providerId="ADAL" clId="{FC38A552-1810-4A9B-8174-E44D3C19BC43}" dt="2022-06-20T18:12:22.695" v="8539"/>
          <ac:spMkLst>
            <pc:docMk/>
            <pc:sldMk cId="2209846115" sldId="338"/>
            <ac:spMk id="3" creationId="{5A774D1E-53AA-FC65-15C7-CBED74D830FE}"/>
          </ac:spMkLst>
        </pc:spChg>
        <pc:spChg chg="add mod">
          <ac:chgData name="Adrien Osakwe" userId="7a3e290c-eb83-484b-8e3d-d46ef2333477" providerId="ADAL" clId="{FC38A552-1810-4A9B-8174-E44D3C19BC43}" dt="2022-06-20T18:12:22.695" v="8539"/>
          <ac:spMkLst>
            <pc:docMk/>
            <pc:sldMk cId="2209846115" sldId="338"/>
            <ac:spMk id="4" creationId="{D0C2FE34-1D0D-79EF-BC35-C1E4CD8914B8}"/>
          </ac:spMkLst>
        </pc:spChg>
        <pc:spChg chg="add mod">
          <ac:chgData name="Adrien Osakwe" userId="7a3e290c-eb83-484b-8e3d-d46ef2333477" providerId="ADAL" clId="{FC38A552-1810-4A9B-8174-E44D3C19BC43}" dt="2022-06-20T18:12:22.695" v="8539"/>
          <ac:spMkLst>
            <pc:docMk/>
            <pc:sldMk cId="2209846115" sldId="338"/>
            <ac:spMk id="5" creationId="{3DDD5920-02E1-3CC9-1ABD-8EB5D824BA39}"/>
          </ac:spMkLst>
        </pc:spChg>
        <pc:spChg chg="add mod">
          <ac:chgData name="Adrien Osakwe" userId="7a3e290c-eb83-484b-8e3d-d46ef2333477" providerId="ADAL" clId="{FC38A552-1810-4A9B-8174-E44D3C19BC43}" dt="2022-06-20T18:12:22.695" v="8539"/>
          <ac:spMkLst>
            <pc:docMk/>
            <pc:sldMk cId="2209846115" sldId="338"/>
            <ac:spMk id="7" creationId="{06C413E4-E416-DD54-98B3-9BE56082108C}"/>
          </ac:spMkLst>
        </pc:spChg>
        <pc:spChg chg="add mod">
          <ac:chgData name="Adrien Osakwe" userId="7a3e290c-eb83-484b-8e3d-d46ef2333477" providerId="ADAL" clId="{FC38A552-1810-4A9B-8174-E44D3C19BC43}" dt="2022-06-20T18:12:22.695" v="8539"/>
          <ac:spMkLst>
            <pc:docMk/>
            <pc:sldMk cId="2209846115" sldId="338"/>
            <ac:spMk id="8" creationId="{D6B77EA1-2BAA-4F0E-AF37-7046559DEDD5}"/>
          </ac:spMkLst>
        </pc:spChg>
        <pc:spChg chg="add del mod">
          <ac:chgData name="Adrien Osakwe" userId="7a3e290c-eb83-484b-8e3d-d46ef2333477" providerId="ADAL" clId="{FC38A552-1810-4A9B-8174-E44D3C19BC43}" dt="2022-06-20T18:14:09.417" v="8548" actId="478"/>
          <ac:spMkLst>
            <pc:docMk/>
            <pc:sldMk cId="2209846115" sldId="338"/>
            <ac:spMk id="12" creationId="{564ED243-01CC-91B2-BC9B-E52ABDA7F7FC}"/>
          </ac:spMkLst>
        </pc:spChg>
        <pc:spChg chg="add mod">
          <ac:chgData name="Adrien Osakwe" userId="7a3e290c-eb83-484b-8e3d-d46ef2333477" providerId="ADAL" clId="{FC38A552-1810-4A9B-8174-E44D3C19BC43}" dt="2022-06-22T12:41:27.257" v="16948" actId="1076"/>
          <ac:spMkLst>
            <pc:docMk/>
            <pc:sldMk cId="2209846115" sldId="338"/>
            <ac:spMk id="15" creationId="{DF1D212D-D57A-6288-056C-CB6CDEDC3C92}"/>
          </ac:spMkLst>
        </pc:spChg>
        <pc:spChg chg="add mod">
          <ac:chgData name="Adrien Osakwe" userId="7a3e290c-eb83-484b-8e3d-d46ef2333477" providerId="ADAL" clId="{FC38A552-1810-4A9B-8174-E44D3C19BC43}" dt="2022-06-22T12:43:28.651" v="16998" actId="1076"/>
          <ac:spMkLst>
            <pc:docMk/>
            <pc:sldMk cId="2209846115" sldId="338"/>
            <ac:spMk id="18" creationId="{1613281B-8113-9487-9C79-9DF26C91CB96}"/>
          </ac:spMkLst>
        </pc:spChg>
        <pc:spChg chg="add del mod">
          <ac:chgData name="Adrien Osakwe" userId="7a3e290c-eb83-484b-8e3d-d46ef2333477" providerId="ADAL" clId="{FC38A552-1810-4A9B-8174-E44D3C19BC43}" dt="2022-06-22T12:42:46.024" v="16980" actId="1076"/>
          <ac:spMkLst>
            <pc:docMk/>
            <pc:sldMk cId="2209846115" sldId="338"/>
            <ac:spMk id="19" creationId="{F6BB5A0B-BC5C-E442-9063-B99E7446667B}"/>
          </ac:spMkLst>
        </pc:spChg>
        <pc:spChg chg="add mod">
          <ac:chgData name="Adrien Osakwe" userId="7a3e290c-eb83-484b-8e3d-d46ef2333477" providerId="ADAL" clId="{FC38A552-1810-4A9B-8174-E44D3C19BC43}" dt="2022-06-22T12:43:12.324" v="16996" actId="20577"/>
          <ac:spMkLst>
            <pc:docMk/>
            <pc:sldMk cId="2209846115" sldId="338"/>
            <ac:spMk id="28" creationId="{4784692F-2F03-22AB-E104-B49B3B9D5442}"/>
          </ac:spMkLst>
        </pc:spChg>
        <pc:cxnChg chg="add mod">
          <ac:chgData name="Adrien Osakwe" userId="7a3e290c-eb83-484b-8e3d-d46ef2333477" providerId="ADAL" clId="{FC38A552-1810-4A9B-8174-E44D3C19BC43}" dt="2022-06-20T18:12:22.695" v="8539"/>
          <ac:cxnSpMkLst>
            <pc:docMk/>
            <pc:sldMk cId="2209846115" sldId="338"/>
            <ac:cxnSpMk id="6" creationId="{1CC9D5D5-D32E-6824-98C5-9D4BFE81794F}"/>
          </ac:cxnSpMkLst>
        </pc:cxnChg>
        <pc:cxnChg chg="add mod">
          <ac:chgData name="Adrien Osakwe" userId="7a3e290c-eb83-484b-8e3d-d46ef2333477" providerId="ADAL" clId="{FC38A552-1810-4A9B-8174-E44D3C19BC43}" dt="2022-06-22T12:41:31.923" v="16954" actId="14100"/>
          <ac:cxnSpMkLst>
            <pc:docMk/>
            <pc:sldMk cId="2209846115" sldId="338"/>
            <ac:cxnSpMk id="9" creationId="{A5DE8BE0-BD9E-2BB2-15A8-E8C73413F16B}"/>
          </ac:cxnSpMkLst>
        </pc:cxnChg>
        <pc:cxnChg chg="add mod">
          <ac:chgData name="Adrien Osakwe" userId="7a3e290c-eb83-484b-8e3d-d46ef2333477" providerId="ADAL" clId="{FC38A552-1810-4A9B-8174-E44D3C19BC43}" dt="2022-06-20T18:12:22.695" v="8539"/>
          <ac:cxnSpMkLst>
            <pc:docMk/>
            <pc:sldMk cId="2209846115" sldId="338"/>
            <ac:cxnSpMk id="10" creationId="{8425AD45-0CB7-6489-9F9B-30E145704966}"/>
          </ac:cxnSpMkLst>
        </pc:cxnChg>
        <pc:cxnChg chg="add del mod">
          <ac:chgData name="Adrien Osakwe" userId="7a3e290c-eb83-484b-8e3d-d46ef2333477" providerId="ADAL" clId="{FC38A552-1810-4A9B-8174-E44D3C19BC43}" dt="2022-06-20T18:12:52.705" v="8544" actId="478"/>
          <ac:cxnSpMkLst>
            <pc:docMk/>
            <pc:sldMk cId="2209846115" sldId="338"/>
            <ac:cxnSpMk id="11" creationId="{AA07A831-2DDF-115A-1124-C2D67088905C}"/>
          </ac:cxnSpMkLst>
        </pc:cxnChg>
        <pc:cxnChg chg="add del mod">
          <ac:chgData name="Adrien Osakwe" userId="7a3e290c-eb83-484b-8e3d-d46ef2333477" providerId="ADAL" clId="{FC38A552-1810-4A9B-8174-E44D3C19BC43}" dt="2022-06-20T18:14:03.689" v="8546" actId="478"/>
          <ac:cxnSpMkLst>
            <pc:docMk/>
            <pc:sldMk cId="2209846115" sldId="338"/>
            <ac:cxnSpMk id="13" creationId="{299358E3-A5BC-8492-1D6A-B5F59959DA3E}"/>
          </ac:cxnSpMkLst>
        </pc:cxnChg>
        <pc:cxnChg chg="add del mod">
          <ac:chgData name="Adrien Osakwe" userId="7a3e290c-eb83-484b-8e3d-d46ef2333477" providerId="ADAL" clId="{FC38A552-1810-4A9B-8174-E44D3C19BC43}" dt="2022-06-20T18:14:01.720" v="8545" actId="478"/>
          <ac:cxnSpMkLst>
            <pc:docMk/>
            <pc:sldMk cId="2209846115" sldId="338"/>
            <ac:cxnSpMk id="14" creationId="{82FC1F4E-F7FA-9B86-D0F2-26EA8EB7CC63}"/>
          </ac:cxnSpMkLst>
        </pc:cxnChg>
        <pc:cxnChg chg="add mod">
          <ac:chgData name="Adrien Osakwe" userId="7a3e290c-eb83-484b-8e3d-d46ef2333477" providerId="ADAL" clId="{FC38A552-1810-4A9B-8174-E44D3C19BC43}" dt="2022-06-22T12:43:03.316" v="16986" actId="1076"/>
          <ac:cxnSpMkLst>
            <pc:docMk/>
            <pc:sldMk cId="2209846115" sldId="338"/>
            <ac:cxnSpMk id="20" creationId="{9BD6F78C-8910-1110-F11E-4A9319F45E9E}"/>
          </ac:cxnSpMkLst>
        </pc:cxnChg>
        <pc:cxnChg chg="add mod">
          <ac:chgData name="Adrien Osakwe" userId="7a3e290c-eb83-484b-8e3d-d46ef2333477" providerId="ADAL" clId="{FC38A552-1810-4A9B-8174-E44D3C19BC43}" dt="2022-06-22T12:43:19.615" v="16997" actId="14100"/>
          <ac:cxnSpMkLst>
            <pc:docMk/>
            <pc:sldMk cId="2209846115" sldId="338"/>
            <ac:cxnSpMk id="21" creationId="{AAC45847-195B-CE42-5589-B239965E542C}"/>
          </ac:cxnSpMkLst>
        </pc:cxnChg>
      </pc:sldChg>
      <pc:sldChg chg="addSp modSp new">
        <pc:chgData name="Adrien Osakwe" userId="7a3e290c-eb83-484b-8e3d-d46ef2333477" providerId="ADAL" clId="{FC38A552-1810-4A9B-8174-E44D3C19BC43}" dt="2022-06-06T14:47:26.848" v="3275" actId="1076"/>
        <pc:sldMkLst>
          <pc:docMk/>
          <pc:sldMk cId="2134293922" sldId="339"/>
        </pc:sldMkLst>
        <pc:picChg chg="add mod">
          <ac:chgData name="Adrien Osakwe" userId="7a3e290c-eb83-484b-8e3d-d46ef2333477" providerId="ADAL" clId="{FC38A552-1810-4A9B-8174-E44D3C19BC43}" dt="2022-06-06T14:47:26.848" v="3275" actId="1076"/>
          <ac:picMkLst>
            <pc:docMk/>
            <pc:sldMk cId="2134293922" sldId="339"/>
            <ac:picMk id="3" creationId="{1F3C9EEE-5036-453D-03F9-6B699269ACD2}"/>
          </ac:picMkLst>
        </pc:picChg>
      </pc:sldChg>
      <pc:sldChg chg="addSp modSp new mod">
        <pc:chgData name="Adrien Osakwe" userId="7a3e290c-eb83-484b-8e3d-d46ef2333477" providerId="ADAL" clId="{FC38A552-1810-4A9B-8174-E44D3C19BC43}" dt="2022-06-06T14:47:53.456" v="3284" actId="1076"/>
        <pc:sldMkLst>
          <pc:docMk/>
          <pc:sldMk cId="1433220311" sldId="340"/>
        </pc:sldMkLst>
        <pc:picChg chg="add mod">
          <ac:chgData name="Adrien Osakwe" userId="7a3e290c-eb83-484b-8e3d-d46ef2333477" providerId="ADAL" clId="{FC38A552-1810-4A9B-8174-E44D3C19BC43}" dt="2022-06-06T14:47:53.456" v="3284" actId="1076"/>
          <ac:picMkLst>
            <pc:docMk/>
            <pc:sldMk cId="1433220311" sldId="340"/>
            <ac:picMk id="3" creationId="{4919DF2E-41CB-2BF2-C77E-976DD904E728}"/>
          </ac:picMkLst>
        </pc:picChg>
      </pc:sldChg>
      <pc:sldChg chg="modSp add mod">
        <pc:chgData name="Adrien Osakwe" userId="7a3e290c-eb83-484b-8e3d-d46ef2333477" providerId="ADAL" clId="{FC38A552-1810-4A9B-8174-E44D3C19BC43}" dt="2022-06-06T15:28:27.642" v="3740" actId="20577"/>
        <pc:sldMkLst>
          <pc:docMk/>
          <pc:sldMk cId="1442157030" sldId="341"/>
        </pc:sldMkLst>
        <pc:spChg chg="mod">
          <ac:chgData name="Adrien Osakwe" userId="7a3e290c-eb83-484b-8e3d-d46ef2333477" providerId="ADAL" clId="{FC38A552-1810-4A9B-8174-E44D3C19BC43}" dt="2022-06-06T15:28:27.642" v="3740" actId="20577"/>
          <ac:spMkLst>
            <pc:docMk/>
            <pc:sldMk cId="1442157030" sldId="341"/>
            <ac:spMk id="2" creationId="{537CF4C5-19DD-1456-A479-EB3A56303A29}"/>
          </ac:spMkLst>
        </pc:spChg>
      </pc:sldChg>
      <pc:sldChg chg="modSp new mod">
        <pc:chgData name="Adrien Osakwe" userId="7a3e290c-eb83-484b-8e3d-d46ef2333477" providerId="ADAL" clId="{FC38A552-1810-4A9B-8174-E44D3C19BC43}" dt="2022-06-21T03:39:30.426" v="10653" actId="20577"/>
        <pc:sldMkLst>
          <pc:docMk/>
          <pc:sldMk cId="2212101275" sldId="342"/>
        </pc:sldMkLst>
        <pc:spChg chg="mod">
          <ac:chgData name="Adrien Osakwe" userId="7a3e290c-eb83-484b-8e3d-d46ef2333477" providerId="ADAL" clId="{FC38A552-1810-4A9B-8174-E44D3C19BC43}" dt="2022-06-21T03:39:30.426" v="10653" actId="20577"/>
          <ac:spMkLst>
            <pc:docMk/>
            <pc:sldMk cId="2212101275" sldId="342"/>
            <ac:spMk id="2" creationId="{4B362877-EC0E-5809-5772-B43E9A438950}"/>
          </ac:spMkLst>
        </pc:spChg>
      </pc:sldChg>
      <pc:sldChg chg="modSp new mod">
        <pc:chgData name="Adrien Osakwe" userId="7a3e290c-eb83-484b-8e3d-d46ef2333477" providerId="ADAL" clId="{FC38A552-1810-4A9B-8174-E44D3C19BC43}" dt="2022-06-06T15:51:12.504" v="4341" actId="20577"/>
        <pc:sldMkLst>
          <pc:docMk/>
          <pc:sldMk cId="2827798705" sldId="343"/>
        </pc:sldMkLst>
        <pc:spChg chg="mod">
          <ac:chgData name="Adrien Osakwe" userId="7a3e290c-eb83-484b-8e3d-d46ef2333477" providerId="ADAL" clId="{FC38A552-1810-4A9B-8174-E44D3C19BC43}" dt="2022-06-06T15:51:12.504" v="4341" actId="20577"/>
          <ac:spMkLst>
            <pc:docMk/>
            <pc:sldMk cId="2827798705" sldId="343"/>
            <ac:spMk id="2" creationId="{25A859FC-8253-4863-5CED-A4DFB2F9AD9A}"/>
          </ac:spMkLst>
        </pc:spChg>
      </pc:sldChg>
      <pc:sldChg chg="modSp add mod ord modNotesTx">
        <pc:chgData name="Adrien Osakwe" userId="7a3e290c-eb83-484b-8e3d-d46ef2333477" providerId="ADAL" clId="{FC38A552-1810-4A9B-8174-E44D3C19BC43}" dt="2022-06-21T15:23:12.588" v="13691" actId="20577"/>
        <pc:sldMkLst>
          <pc:docMk/>
          <pc:sldMk cId="1723855522" sldId="344"/>
        </pc:sldMkLst>
        <pc:spChg chg="mod">
          <ac:chgData name="Adrien Osakwe" userId="7a3e290c-eb83-484b-8e3d-d46ef2333477" providerId="ADAL" clId="{FC38A552-1810-4A9B-8174-E44D3C19BC43}" dt="2022-06-21T15:23:12.588" v="13691" actId="20577"/>
          <ac:spMkLst>
            <pc:docMk/>
            <pc:sldMk cId="1723855522" sldId="344"/>
            <ac:spMk id="2" creationId="{F30F071A-0450-8F6E-F28D-8124D7A90523}"/>
          </ac:spMkLst>
        </pc:spChg>
      </pc:sldChg>
      <pc:sldChg chg="modSp add mod">
        <pc:chgData name="Adrien Osakwe" userId="7a3e290c-eb83-484b-8e3d-d46ef2333477" providerId="ADAL" clId="{FC38A552-1810-4A9B-8174-E44D3C19BC43}" dt="2022-06-20T18:20:53.608" v="9114" actId="20577"/>
        <pc:sldMkLst>
          <pc:docMk/>
          <pc:sldMk cId="1081245530" sldId="345"/>
        </pc:sldMkLst>
        <pc:spChg chg="mod">
          <ac:chgData name="Adrien Osakwe" userId="7a3e290c-eb83-484b-8e3d-d46ef2333477" providerId="ADAL" clId="{FC38A552-1810-4A9B-8174-E44D3C19BC43}" dt="2022-06-20T18:20:53.608" v="9114" actId="20577"/>
          <ac:spMkLst>
            <pc:docMk/>
            <pc:sldMk cId="1081245530" sldId="345"/>
            <ac:spMk id="2" creationId="{F30F071A-0450-8F6E-F28D-8124D7A90523}"/>
          </ac:spMkLst>
        </pc:spChg>
      </pc:sldChg>
      <pc:sldChg chg="modSp add mod">
        <pc:chgData name="Adrien Osakwe" userId="7a3e290c-eb83-484b-8e3d-d46ef2333477" providerId="ADAL" clId="{FC38A552-1810-4A9B-8174-E44D3C19BC43}" dt="2022-06-06T16:29:43.597" v="4783" actId="20577"/>
        <pc:sldMkLst>
          <pc:docMk/>
          <pc:sldMk cId="2611691246" sldId="346"/>
        </pc:sldMkLst>
        <pc:spChg chg="mod">
          <ac:chgData name="Adrien Osakwe" userId="7a3e290c-eb83-484b-8e3d-d46ef2333477" providerId="ADAL" clId="{FC38A552-1810-4A9B-8174-E44D3C19BC43}" dt="2022-06-06T16:29:43.597" v="4783" actId="20577"/>
          <ac:spMkLst>
            <pc:docMk/>
            <pc:sldMk cId="2611691246" sldId="346"/>
            <ac:spMk id="2" creationId="{F30F071A-0450-8F6E-F28D-8124D7A90523}"/>
          </ac:spMkLst>
        </pc:spChg>
      </pc:sldChg>
      <pc:sldChg chg="modSp add mod ord">
        <pc:chgData name="Adrien Osakwe" userId="7a3e290c-eb83-484b-8e3d-d46ef2333477" providerId="ADAL" clId="{FC38A552-1810-4A9B-8174-E44D3C19BC43}" dt="2022-06-20T17:30:02.455" v="7590"/>
        <pc:sldMkLst>
          <pc:docMk/>
          <pc:sldMk cId="3458676307" sldId="347"/>
        </pc:sldMkLst>
        <pc:spChg chg="mod">
          <ac:chgData name="Adrien Osakwe" userId="7a3e290c-eb83-484b-8e3d-d46ef2333477" providerId="ADAL" clId="{FC38A552-1810-4A9B-8174-E44D3C19BC43}" dt="2022-06-06T16:29:55.063" v="4814" actId="20577"/>
          <ac:spMkLst>
            <pc:docMk/>
            <pc:sldMk cId="3458676307" sldId="347"/>
            <ac:spMk id="2" creationId="{F30F071A-0450-8F6E-F28D-8124D7A90523}"/>
          </ac:spMkLst>
        </pc:spChg>
      </pc:sldChg>
      <pc:sldChg chg="new del">
        <pc:chgData name="Adrien Osakwe" userId="7a3e290c-eb83-484b-8e3d-d46ef2333477" providerId="ADAL" clId="{FC38A552-1810-4A9B-8174-E44D3C19BC43}" dt="2022-06-06T16:30:15.924" v="4816" actId="47"/>
        <pc:sldMkLst>
          <pc:docMk/>
          <pc:sldMk cId="307895873" sldId="348"/>
        </pc:sldMkLst>
      </pc:sldChg>
      <pc:sldChg chg="modSp add mod">
        <pc:chgData name="Adrien Osakwe" userId="7a3e290c-eb83-484b-8e3d-d46ef2333477" providerId="ADAL" clId="{FC38A552-1810-4A9B-8174-E44D3C19BC43}" dt="2022-06-06T16:30:57.034" v="4921" actId="20577"/>
        <pc:sldMkLst>
          <pc:docMk/>
          <pc:sldMk cId="308561724" sldId="348"/>
        </pc:sldMkLst>
        <pc:spChg chg="mod">
          <ac:chgData name="Adrien Osakwe" userId="7a3e290c-eb83-484b-8e3d-d46ef2333477" providerId="ADAL" clId="{FC38A552-1810-4A9B-8174-E44D3C19BC43}" dt="2022-06-06T16:30:57.034" v="4921" actId="20577"/>
          <ac:spMkLst>
            <pc:docMk/>
            <pc:sldMk cId="308561724" sldId="348"/>
            <ac:spMk id="2" creationId="{F30F071A-0450-8F6E-F28D-8124D7A90523}"/>
          </ac:spMkLst>
        </pc:spChg>
      </pc:sldChg>
      <pc:sldChg chg="add del">
        <pc:chgData name="Adrien Osakwe" userId="7a3e290c-eb83-484b-8e3d-d46ef2333477" providerId="ADAL" clId="{FC38A552-1810-4A9B-8174-E44D3C19BC43}" dt="2022-06-06T16:30:19.210" v="4818"/>
        <pc:sldMkLst>
          <pc:docMk/>
          <pc:sldMk cId="2683925971" sldId="348"/>
        </pc:sldMkLst>
      </pc:sldChg>
      <pc:sldChg chg="new del">
        <pc:chgData name="Adrien Osakwe" userId="7a3e290c-eb83-484b-8e3d-d46ef2333477" providerId="ADAL" clId="{FC38A552-1810-4A9B-8174-E44D3C19BC43}" dt="2022-06-06T16:31:26.606" v="4924" actId="47"/>
        <pc:sldMkLst>
          <pc:docMk/>
          <pc:sldMk cId="2490028108" sldId="349"/>
        </pc:sldMkLst>
      </pc:sldChg>
      <pc:sldChg chg="modSp add mod">
        <pc:chgData name="Adrien Osakwe" userId="7a3e290c-eb83-484b-8e3d-d46ef2333477" providerId="ADAL" clId="{FC38A552-1810-4A9B-8174-E44D3C19BC43}" dt="2022-06-20T14:28:25.564" v="7006" actId="20577"/>
        <pc:sldMkLst>
          <pc:docMk/>
          <pc:sldMk cId="4007831989" sldId="350"/>
        </pc:sldMkLst>
        <pc:spChg chg="mod">
          <ac:chgData name="Adrien Osakwe" userId="7a3e290c-eb83-484b-8e3d-d46ef2333477" providerId="ADAL" clId="{FC38A552-1810-4A9B-8174-E44D3C19BC43}" dt="2022-06-20T14:28:25.564" v="7006" actId="20577"/>
          <ac:spMkLst>
            <pc:docMk/>
            <pc:sldMk cId="4007831989" sldId="350"/>
            <ac:spMk id="2" creationId="{F30F071A-0450-8F6E-F28D-8124D7A90523}"/>
          </ac:spMkLst>
        </pc:spChg>
      </pc:sldChg>
      <pc:sldChg chg="new del">
        <pc:chgData name="Adrien Osakwe" userId="7a3e290c-eb83-484b-8e3d-d46ef2333477" providerId="ADAL" clId="{FC38A552-1810-4A9B-8174-E44D3C19BC43}" dt="2022-06-06T18:11:58.260" v="5742" actId="47"/>
        <pc:sldMkLst>
          <pc:docMk/>
          <pc:sldMk cId="877614117" sldId="351"/>
        </pc:sldMkLst>
      </pc:sldChg>
      <pc:sldChg chg="addSp modSp new mod">
        <pc:chgData name="Adrien Osakwe" userId="7a3e290c-eb83-484b-8e3d-d46ef2333477" providerId="ADAL" clId="{FC38A552-1810-4A9B-8174-E44D3C19BC43}" dt="2022-06-20T20:29:32.160" v="10547" actId="20577"/>
        <pc:sldMkLst>
          <pc:docMk/>
          <pc:sldMk cId="3449938012" sldId="351"/>
        </pc:sldMkLst>
        <pc:spChg chg="mod">
          <ac:chgData name="Adrien Osakwe" userId="7a3e290c-eb83-484b-8e3d-d46ef2333477" providerId="ADAL" clId="{FC38A552-1810-4A9B-8174-E44D3C19BC43}" dt="2022-06-20T20:29:32.160" v="10547" actId="20577"/>
          <ac:spMkLst>
            <pc:docMk/>
            <pc:sldMk cId="3449938012" sldId="351"/>
            <ac:spMk id="2" creationId="{4A4CAD59-1F6A-FED7-6EE0-E9E97EE35FCD}"/>
          </ac:spMkLst>
        </pc:spChg>
        <pc:spChg chg="add mod">
          <ac:chgData name="Adrien Osakwe" userId="7a3e290c-eb83-484b-8e3d-d46ef2333477" providerId="ADAL" clId="{FC38A552-1810-4A9B-8174-E44D3C19BC43}" dt="2022-06-14T17:17:42.186" v="5806"/>
          <ac:spMkLst>
            <pc:docMk/>
            <pc:sldMk cId="3449938012" sldId="351"/>
            <ac:spMk id="3" creationId="{CAE263CC-C949-1C99-4A6D-072B34B0459A}"/>
          </ac:spMkLst>
        </pc:spChg>
        <pc:spChg chg="add mod">
          <ac:chgData name="Adrien Osakwe" userId="7a3e290c-eb83-484b-8e3d-d46ef2333477" providerId="ADAL" clId="{FC38A552-1810-4A9B-8174-E44D3C19BC43}" dt="2022-06-20T20:11:28.602" v="10258" actId="20577"/>
          <ac:spMkLst>
            <pc:docMk/>
            <pc:sldMk cId="3449938012" sldId="351"/>
            <ac:spMk id="4" creationId="{2794B09C-4A6C-6F4A-182A-60D6A6403924}"/>
          </ac:spMkLst>
        </pc:spChg>
      </pc:sldChg>
      <pc:sldChg chg="new del">
        <pc:chgData name="Adrien Osakwe" userId="7a3e290c-eb83-484b-8e3d-d46ef2333477" providerId="ADAL" clId="{FC38A552-1810-4A9B-8174-E44D3C19BC43}" dt="2022-06-14T17:22:39.508" v="6231" actId="47"/>
        <pc:sldMkLst>
          <pc:docMk/>
          <pc:sldMk cId="1382516274" sldId="352"/>
        </pc:sldMkLst>
      </pc:sldChg>
      <pc:sldChg chg="modSp new mod ord modAnim">
        <pc:chgData name="Adrien Osakwe" userId="7a3e290c-eb83-484b-8e3d-d46ef2333477" providerId="ADAL" clId="{FC38A552-1810-4A9B-8174-E44D3C19BC43}" dt="2022-06-20T20:06:46.211" v="10236"/>
        <pc:sldMkLst>
          <pc:docMk/>
          <pc:sldMk cId="3259543809" sldId="352"/>
        </pc:sldMkLst>
        <pc:spChg chg="mod">
          <ac:chgData name="Adrien Osakwe" userId="7a3e290c-eb83-484b-8e3d-d46ef2333477" providerId="ADAL" clId="{FC38A552-1810-4A9B-8174-E44D3C19BC43}" dt="2022-06-20T14:22:00.796" v="6936" actId="20577"/>
          <ac:spMkLst>
            <pc:docMk/>
            <pc:sldMk cId="3259543809" sldId="352"/>
            <ac:spMk id="2" creationId="{0A7369EE-265F-EEE0-1CB5-630C4AA1FDF4}"/>
          </ac:spMkLst>
        </pc:spChg>
      </pc:sldChg>
      <pc:sldChg chg="addSp modSp new mod modAnim modNotesTx">
        <pc:chgData name="Adrien Osakwe" userId="7a3e290c-eb83-484b-8e3d-d46ef2333477" providerId="ADAL" clId="{FC38A552-1810-4A9B-8174-E44D3C19BC43}" dt="2022-06-21T14:24:50.793" v="12792"/>
        <pc:sldMkLst>
          <pc:docMk/>
          <pc:sldMk cId="3279477224" sldId="353"/>
        </pc:sldMkLst>
        <pc:spChg chg="mod">
          <ac:chgData name="Adrien Osakwe" userId="7a3e290c-eb83-484b-8e3d-d46ef2333477" providerId="ADAL" clId="{FC38A552-1810-4A9B-8174-E44D3C19BC43}" dt="2022-06-20T17:22:51.741" v="7557" actId="313"/>
          <ac:spMkLst>
            <pc:docMk/>
            <pc:sldMk cId="3279477224" sldId="353"/>
            <ac:spMk id="2" creationId="{AD6D3F4F-478A-DE35-3B27-7D87382BE8FC}"/>
          </ac:spMkLst>
        </pc:spChg>
        <pc:picChg chg="add mod">
          <ac:chgData name="Adrien Osakwe" userId="7a3e290c-eb83-484b-8e3d-d46ef2333477" providerId="ADAL" clId="{FC38A552-1810-4A9B-8174-E44D3C19BC43}" dt="2022-06-20T17:22:48.323" v="7556" actId="14100"/>
          <ac:picMkLst>
            <pc:docMk/>
            <pc:sldMk cId="3279477224" sldId="353"/>
            <ac:picMk id="3" creationId="{DC9004D5-6BAC-B9F3-9058-038AB7C57854}"/>
          </ac:picMkLst>
        </pc:picChg>
      </pc:sldChg>
      <pc:sldChg chg="modSp new mod modAnim">
        <pc:chgData name="Adrien Osakwe" userId="7a3e290c-eb83-484b-8e3d-d46ef2333477" providerId="ADAL" clId="{FC38A552-1810-4A9B-8174-E44D3C19BC43}" dt="2022-06-22T13:51:41.760" v="17015" actId="20577"/>
        <pc:sldMkLst>
          <pc:docMk/>
          <pc:sldMk cId="2708706530" sldId="354"/>
        </pc:sldMkLst>
        <pc:spChg chg="mod">
          <ac:chgData name="Adrien Osakwe" userId="7a3e290c-eb83-484b-8e3d-d46ef2333477" providerId="ADAL" clId="{FC38A552-1810-4A9B-8174-E44D3C19BC43}" dt="2022-06-22T13:51:41.760" v="17015" actId="20577"/>
          <ac:spMkLst>
            <pc:docMk/>
            <pc:sldMk cId="2708706530" sldId="354"/>
            <ac:spMk id="2" creationId="{459D270B-8153-F116-AB32-35D7DBA0DE40}"/>
          </ac:spMkLst>
        </pc:spChg>
      </pc:sldChg>
      <pc:sldChg chg="addSp delSp modSp new mod modAnim">
        <pc:chgData name="Adrien Osakwe" userId="7a3e290c-eb83-484b-8e3d-d46ef2333477" providerId="ADAL" clId="{FC38A552-1810-4A9B-8174-E44D3C19BC43}" dt="2022-06-21T14:28:10.910" v="12794" actId="20577"/>
        <pc:sldMkLst>
          <pc:docMk/>
          <pc:sldMk cId="533136476" sldId="355"/>
        </pc:sldMkLst>
        <pc:spChg chg="mod">
          <ac:chgData name="Adrien Osakwe" userId="7a3e290c-eb83-484b-8e3d-d46ef2333477" providerId="ADAL" clId="{FC38A552-1810-4A9B-8174-E44D3C19BC43}" dt="2022-06-21T14:28:10.910" v="12794" actId="20577"/>
          <ac:spMkLst>
            <pc:docMk/>
            <pc:sldMk cId="533136476" sldId="355"/>
            <ac:spMk id="2" creationId="{B3E01394-0E36-2559-3716-F14DDC24D1F8}"/>
          </ac:spMkLst>
        </pc:spChg>
        <pc:spChg chg="add mod">
          <ac:chgData name="Adrien Osakwe" userId="7a3e290c-eb83-484b-8e3d-d46ef2333477" providerId="ADAL" clId="{FC38A552-1810-4A9B-8174-E44D3C19BC43}" dt="2022-06-20T17:35:48.509" v="7708" actId="1076"/>
          <ac:spMkLst>
            <pc:docMk/>
            <pc:sldMk cId="533136476" sldId="355"/>
            <ac:spMk id="4" creationId="{395E6399-66DB-A4F8-1DC0-00FC1973F27D}"/>
          </ac:spMkLst>
        </pc:spChg>
        <pc:spChg chg="add mod">
          <ac:chgData name="Adrien Osakwe" userId="7a3e290c-eb83-484b-8e3d-d46ef2333477" providerId="ADAL" clId="{FC38A552-1810-4A9B-8174-E44D3C19BC43}" dt="2022-06-20T17:35:53.646" v="7710" actId="1076"/>
          <ac:spMkLst>
            <pc:docMk/>
            <pc:sldMk cId="533136476" sldId="355"/>
            <ac:spMk id="5" creationId="{A3EB4261-2E52-9C40-9277-26F23C24802F}"/>
          </ac:spMkLst>
        </pc:spChg>
        <pc:spChg chg="add mod">
          <ac:chgData name="Adrien Osakwe" userId="7a3e290c-eb83-484b-8e3d-d46ef2333477" providerId="ADAL" clId="{FC38A552-1810-4A9B-8174-E44D3C19BC43}" dt="2022-06-20T17:35:50.887" v="7709" actId="1076"/>
          <ac:spMkLst>
            <pc:docMk/>
            <pc:sldMk cId="533136476" sldId="355"/>
            <ac:spMk id="6" creationId="{99EC8056-593C-B9BA-1377-F045E09592EC}"/>
          </ac:spMkLst>
        </pc:spChg>
        <pc:spChg chg="add mod">
          <ac:chgData name="Adrien Osakwe" userId="7a3e290c-eb83-484b-8e3d-d46ef2333477" providerId="ADAL" clId="{FC38A552-1810-4A9B-8174-E44D3C19BC43}" dt="2022-06-20T17:35:59.127" v="7712" actId="1076"/>
          <ac:spMkLst>
            <pc:docMk/>
            <pc:sldMk cId="533136476" sldId="355"/>
            <ac:spMk id="11" creationId="{FC40E158-8C9F-850C-60D3-B6F7D7206C24}"/>
          </ac:spMkLst>
        </pc:spChg>
        <pc:spChg chg="add mod">
          <ac:chgData name="Adrien Osakwe" userId="7a3e290c-eb83-484b-8e3d-d46ef2333477" providerId="ADAL" clId="{FC38A552-1810-4A9B-8174-E44D3C19BC43}" dt="2022-06-20T17:34:41.062" v="7690" actId="1076"/>
          <ac:spMkLst>
            <pc:docMk/>
            <pc:sldMk cId="533136476" sldId="355"/>
            <ac:spMk id="12" creationId="{6C092C8B-94F3-A195-C025-D9DC43941867}"/>
          </ac:spMkLst>
        </pc:spChg>
        <pc:spChg chg="add mod">
          <ac:chgData name="Adrien Osakwe" userId="7a3e290c-eb83-484b-8e3d-d46ef2333477" providerId="ADAL" clId="{FC38A552-1810-4A9B-8174-E44D3C19BC43}" dt="2022-06-20T17:36:08.353" v="7715" actId="1076"/>
          <ac:spMkLst>
            <pc:docMk/>
            <pc:sldMk cId="533136476" sldId="355"/>
            <ac:spMk id="16" creationId="{E1636B51-1429-168B-9F9C-2FFC8E1B7026}"/>
          </ac:spMkLst>
        </pc:spChg>
        <pc:spChg chg="add mod">
          <ac:chgData name="Adrien Osakwe" userId="7a3e290c-eb83-484b-8e3d-d46ef2333477" providerId="ADAL" clId="{FC38A552-1810-4A9B-8174-E44D3C19BC43}" dt="2022-06-20T17:38:50.740" v="7856" actId="20577"/>
          <ac:spMkLst>
            <pc:docMk/>
            <pc:sldMk cId="533136476" sldId="355"/>
            <ac:spMk id="17" creationId="{F7344BA4-D60A-AC0C-CAEB-1EBD5C824F1C}"/>
          </ac:spMkLst>
        </pc:spChg>
        <pc:spChg chg="add mod">
          <ac:chgData name="Adrien Osakwe" userId="7a3e290c-eb83-484b-8e3d-d46ef2333477" providerId="ADAL" clId="{FC38A552-1810-4A9B-8174-E44D3C19BC43}" dt="2022-06-20T17:36:48.991" v="7734" actId="1076"/>
          <ac:spMkLst>
            <pc:docMk/>
            <pc:sldMk cId="533136476" sldId="355"/>
            <ac:spMk id="28" creationId="{16A4F342-6F22-8F2F-E322-FF4244CFB6F7}"/>
          </ac:spMkLst>
        </pc:spChg>
        <pc:picChg chg="add del mod">
          <ac:chgData name="Adrien Osakwe" userId="7a3e290c-eb83-484b-8e3d-d46ef2333477" providerId="ADAL" clId="{FC38A552-1810-4A9B-8174-E44D3C19BC43}" dt="2022-06-20T17:32:41.256" v="7601" actId="478"/>
          <ac:picMkLst>
            <pc:docMk/>
            <pc:sldMk cId="533136476" sldId="355"/>
            <ac:picMk id="3" creationId="{4971B5EA-24CE-30D7-B6C2-6D858486EFE8}"/>
          </ac:picMkLst>
        </pc:picChg>
        <pc:cxnChg chg="add mod">
          <ac:chgData name="Adrien Osakwe" userId="7a3e290c-eb83-484b-8e3d-d46ef2333477" providerId="ADAL" clId="{FC38A552-1810-4A9B-8174-E44D3C19BC43}" dt="2022-06-20T17:35:50.887" v="7709" actId="1076"/>
          <ac:cxnSpMkLst>
            <pc:docMk/>
            <pc:sldMk cId="533136476" sldId="355"/>
            <ac:cxnSpMk id="8" creationId="{B8E4FB43-40B0-6D12-C10C-C29B683EE88B}"/>
          </ac:cxnSpMkLst>
        </pc:cxnChg>
        <pc:cxnChg chg="add mod">
          <ac:chgData name="Adrien Osakwe" userId="7a3e290c-eb83-484b-8e3d-d46ef2333477" providerId="ADAL" clId="{FC38A552-1810-4A9B-8174-E44D3C19BC43}" dt="2022-06-20T17:35:53.646" v="7710" actId="1076"/>
          <ac:cxnSpMkLst>
            <pc:docMk/>
            <pc:sldMk cId="533136476" sldId="355"/>
            <ac:cxnSpMk id="10" creationId="{6DD8FABC-8EBD-6D54-A8C1-686FE9A951C4}"/>
          </ac:cxnSpMkLst>
        </pc:cxnChg>
        <pc:cxnChg chg="add mod">
          <ac:chgData name="Adrien Osakwe" userId="7a3e290c-eb83-484b-8e3d-d46ef2333477" providerId="ADAL" clId="{FC38A552-1810-4A9B-8174-E44D3C19BC43}" dt="2022-06-20T17:35:59.127" v="7712" actId="1076"/>
          <ac:cxnSpMkLst>
            <pc:docMk/>
            <pc:sldMk cId="533136476" sldId="355"/>
            <ac:cxnSpMk id="14" creationId="{C03D678E-1D39-9ACD-0A50-01F9D98B82AC}"/>
          </ac:cxnSpMkLst>
        </pc:cxnChg>
        <pc:cxnChg chg="add mod">
          <ac:chgData name="Adrien Osakwe" userId="7a3e290c-eb83-484b-8e3d-d46ef2333477" providerId="ADAL" clId="{FC38A552-1810-4A9B-8174-E44D3C19BC43}" dt="2022-06-20T17:36:02.686" v="7713" actId="1076"/>
          <ac:cxnSpMkLst>
            <pc:docMk/>
            <pc:sldMk cId="533136476" sldId="355"/>
            <ac:cxnSpMk id="19" creationId="{1CFF158D-9C9B-1725-9745-A306D9260ABE}"/>
          </ac:cxnSpMkLst>
        </pc:cxnChg>
        <pc:cxnChg chg="add mod">
          <ac:chgData name="Adrien Osakwe" userId="7a3e290c-eb83-484b-8e3d-d46ef2333477" providerId="ADAL" clId="{FC38A552-1810-4A9B-8174-E44D3C19BC43}" dt="2022-06-20T17:36:48.991" v="7734" actId="1076"/>
          <ac:cxnSpMkLst>
            <pc:docMk/>
            <pc:sldMk cId="533136476" sldId="355"/>
            <ac:cxnSpMk id="30" creationId="{070C6A20-0353-7747-4CB3-E21081A5F705}"/>
          </ac:cxnSpMkLst>
        </pc:cxnChg>
      </pc:sldChg>
      <pc:sldChg chg="addSp delSp modSp new mod modAnim">
        <pc:chgData name="Adrien Osakwe" userId="7a3e290c-eb83-484b-8e3d-d46ef2333477" providerId="ADAL" clId="{FC38A552-1810-4A9B-8174-E44D3C19BC43}" dt="2022-06-20T18:11:59.368" v="8538" actId="1076"/>
        <pc:sldMkLst>
          <pc:docMk/>
          <pc:sldMk cId="83320364" sldId="356"/>
        </pc:sldMkLst>
        <pc:spChg chg="mod">
          <ac:chgData name="Adrien Osakwe" userId="7a3e290c-eb83-484b-8e3d-d46ef2333477" providerId="ADAL" clId="{FC38A552-1810-4A9B-8174-E44D3C19BC43}" dt="2022-06-20T18:11:59.368" v="8538" actId="1076"/>
          <ac:spMkLst>
            <pc:docMk/>
            <pc:sldMk cId="83320364" sldId="356"/>
            <ac:spMk id="2" creationId="{BFC4ED5B-D5E5-F844-809F-E08DF87B77F4}"/>
          </ac:spMkLst>
        </pc:spChg>
        <pc:spChg chg="add mod">
          <ac:chgData name="Adrien Osakwe" userId="7a3e290c-eb83-484b-8e3d-d46ef2333477" providerId="ADAL" clId="{FC38A552-1810-4A9B-8174-E44D3C19BC43}" dt="2022-06-20T17:42:04.081" v="8035" actId="1076"/>
          <ac:spMkLst>
            <pc:docMk/>
            <pc:sldMk cId="83320364" sldId="356"/>
            <ac:spMk id="3" creationId="{F1D19F52-B570-BB90-DA5E-B02330006593}"/>
          </ac:spMkLst>
        </pc:spChg>
        <pc:spChg chg="add mod">
          <ac:chgData name="Adrien Osakwe" userId="7a3e290c-eb83-484b-8e3d-d46ef2333477" providerId="ADAL" clId="{FC38A552-1810-4A9B-8174-E44D3C19BC43}" dt="2022-06-20T17:42:04.081" v="8035" actId="1076"/>
          <ac:spMkLst>
            <pc:docMk/>
            <pc:sldMk cId="83320364" sldId="356"/>
            <ac:spMk id="4" creationId="{A46436DD-5FA5-8054-2341-F495B29771A1}"/>
          </ac:spMkLst>
        </pc:spChg>
        <pc:spChg chg="add mod">
          <ac:chgData name="Adrien Osakwe" userId="7a3e290c-eb83-484b-8e3d-d46ef2333477" providerId="ADAL" clId="{FC38A552-1810-4A9B-8174-E44D3C19BC43}" dt="2022-06-20T17:42:09.050" v="8036" actId="1076"/>
          <ac:spMkLst>
            <pc:docMk/>
            <pc:sldMk cId="83320364" sldId="356"/>
            <ac:spMk id="5" creationId="{BBDFCC6D-7BF2-0C9B-DF3B-B0BAB7AEB297}"/>
          </ac:spMkLst>
        </pc:spChg>
        <pc:spChg chg="add mod">
          <ac:chgData name="Adrien Osakwe" userId="7a3e290c-eb83-484b-8e3d-d46ef2333477" providerId="ADAL" clId="{FC38A552-1810-4A9B-8174-E44D3C19BC43}" dt="2022-06-20T17:42:04.081" v="8035" actId="1076"/>
          <ac:spMkLst>
            <pc:docMk/>
            <pc:sldMk cId="83320364" sldId="356"/>
            <ac:spMk id="7" creationId="{69B8C2A7-4EE7-8FD8-693A-EF4B4B7F89C9}"/>
          </ac:spMkLst>
        </pc:spChg>
        <pc:spChg chg="add mod">
          <ac:chgData name="Adrien Osakwe" userId="7a3e290c-eb83-484b-8e3d-d46ef2333477" providerId="ADAL" clId="{FC38A552-1810-4A9B-8174-E44D3C19BC43}" dt="2022-06-20T17:42:04.081" v="8035" actId="1076"/>
          <ac:spMkLst>
            <pc:docMk/>
            <pc:sldMk cId="83320364" sldId="356"/>
            <ac:spMk id="8" creationId="{D3E89531-98DF-F167-A59E-6D7FDE752908}"/>
          </ac:spMkLst>
        </pc:spChg>
        <pc:spChg chg="add mod">
          <ac:chgData name="Adrien Osakwe" userId="7a3e290c-eb83-484b-8e3d-d46ef2333477" providerId="ADAL" clId="{FC38A552-1810-4A9B-8174-E44D3C19BC43}" dt="2022-06-20T17:42:04.081" v="8035" actId="1076"/>
          <ac:spMkLst>
            <pc:docMk/>
            <pc:sldMk cId="83320364" sldId="356"/>
            <ac:spMk id="9" creationId="{C6A88B92-48E0-1402-7D56-6F8EEAF7FB89}"/>
          </ac:spMkLst>
        </pc:spChg>
        <pc:spChg chg="add mod">
          <ac:chgData name="Adrien Osakwe" userId="7a3e290c-eb83-484b-8e3d-d46ef2333477" providerId="ADAL" clId="{FC38A552-1810-4A9B-8174-E44D3C19BC43}" dt="2022-06-20T17:43:49.365" v="8055" actId="1076"/>
          <ac:spMkLst>
            <pc:docMk/>
            <pc:sldMk cId="83320364" sldId="356"/>
            <ac:spMk id="14" creationId="{B9DC7703-2EF6-5EA9-CC4A-C60D23ED7D1F}"/>
          </ac:spMkLst>
        </pc:spChg>
        <pc:spChg chg="add mod">
          <ac:chgData name="Adrien Osakwe" userId="7a3e290c-eb83-484b-8e3d-d46ef2333477" providerId="ADAL" clId="{FC38A552-1810-4A9B-8174-E44D3C19BC43}" dt="2022-06-20T17:48:48.472" v="8083" actId="20577"/>
          <ac:spMkLst>
            <pc:docMk/>
            <pc:sldMk cId="83320364" sldId="356"/>
            <ac:spMk id="20" creationId="{ED9F744A-3CE6-EF3D-850C-06ADFF08670B}"/>
          </ac:spMkLst>
        </pc:spChg>
        <pc:cxnChg chg="add mod">
          <ac:chgData name="Adrien Osakwe" userId="7a3e290c-eb83-484b-8e3d-d46ef2333477" providerId="ADAL" clId="{FC38A552-1810-4A9B-8174-E44D3C19BC43}" dt="2022-06-20T17:42:04.081" v="8035" actId="1076"/>
          <ac:cxnSpMkLst>
            <pc:docMk/>
            <pc:sldMk cId="83320364" sldId="356"/>
            <ac:cxnSpMk id="6" creationId="{403A2344-111C-2B84-3DD8-412E221931DB}"/>
          </ac:cxnSpMkLst>
        </pc:cxnChg>
        <pc:cxnChg chg="add mod">
          <ac:chgData name="Adrien Osakwe" userId="7a3e290c-eb83-484b-8e3d-d46ef2333477" providerId="ADAL" clId="{FC38A552-1810-4A9B-8174-E44D3C19BC43}" dt="2022-06-20T17:42:04.081" v="8035" actId="1076"/>
          <ac:cxnSpMkLst>
            <pc:docMk/>
            <pc:sldMk cId="83320364" sldId="356"/>
            <ac:cxnSpMk id="10" creationId="{7D3664D5-E59B-1EBD-80A0-82F5A5EFD0F4}"/>
          </ac:cxnSpMkLst>
        </pc:cxnChg>
        <pc:cxnChg chg="add mod">
          <ac:chgData name="Adrien Osakwe" userId="7a3e290c-eb83-484b-8e3d-d46ef2333477" providerId="ADAL" clId="{FC38A552-1810-4A9B-8174-E44D3C19BC43}" dt="2022-06-20T17:42:04.081" v="8035" actId="1076"/>
          <ac:cxnSpMkLst>
            <pc:docMk/>
            <pc:sldMk cId="83320364" sldId="356"/>
            <ac:cxnSpMk id="12" creationId="{89F3A554-BB03-DBD2-F325-7DF2302EDBEF}"/>
          </ac:cxnSpMkLst>
        </pc:cxnChg>
        <pc:cxnChg chg="add mod">
          <ac:chgData name="Adrien Osakwe" userId="7a3e290c-eb83-484b-8e3d-d46ef2333477" providerId="ADAL" clId="{FC38A552-1810-4A9B-8174-E44D3C19BC43}" dt="2022-06-20T17:43:49.365" v="8055" actId="1076"/>
          <ac:cxnSpMkLst>
            <pc:docMk/>
            <pc:sldMk cId="83320364" sldId="356"/>
            <ac:cxnSpMk id="16" creationId="{3B8DCFCF-79BB-95E4-97C3-23602F3682AD}"/>
          </ac:cxnSpMkLst>
        </pc:cxnChg>
        <pc:cxnChg chg="add">
          <ac:chgData name="Adrien Osakwe" userId="7a3e290c-eb83-484b-8e3d-d46ef2333477" providerId="ADAL" clId="{FC38A552-1810-4A9B-8174-E44D3C19BC43}" dt="2022-06-20T17:43:28.564" v="8053" actId="11529"/>
          <ac:cxnSpMkLst>
            <pc:docMk/>
            <pc:sldMk cId="83320364" sldId="356"/>
            <ac:cxnSpMk id="18" creationId="{88120490-EF7C-73D6-55BD-F7433EDCDCC5}"/>
          </ac:cxnSpMkLst>
        </pc:cxnChg>
        <pc:cxnChg chg="add">
          <ac:chgData name="Adrien Osakwe" userId="7a3e290c-eb83-484b-8e3d-d46ef2333477" providerId="ADAL" clId="{FC38A552-1810-4A9B-8174-E44D3C19BC43}" dt="2022-06-20T17:49:24.287" v="8087" actId="11529"/>
          <ac:cxnSpMkLst>
            <pc:docMk/>
            <pc:sldMk cId="83320364" sldId="356"/>
            <ac:cxnSpMk id="22" creationId="{2DA572D4-EA84-D614-D9A7-5AE0EAB2953A}"/>
          </ac:cxnSpMkLst>
        </pc:cxnChg>
        <pc:cxnChg chg="add del mod">
          <ac:chgData name="Adrien Osakwe" userId="7a3e290c-eb83-484b-8e3d-d46ef2333477" providerId="ADAL" clId="{FC38A552-1810-4A9B-8174-E44D3C19BC43}" dt="2022-06-20T17:49:48.137" v="8089" actId="11529"/>
          <ac:cxnSpMkLst>
            <pc:docMk/>
            <pc:sldMk cId="83320364" sldId="356"/>
            <ac:cxnSpMk id="24" creationId="{AFFC474D-97CB-8730-B775-7EC7DFEBD465}"/>
          </ac:cxnSpMkLst>
        </pc:cxnChg>
        <pc:cxnChg chg="add del mod">
          <ac:chgData name="Adrien Osakwe" userId="7a3e290c-eb83-484b-8e3d-d46ef2333477" providerId="ADAL" clId="{FC38A552-1810-4A9B-8174-E44D3C19BC43}" dt="2022-06-20T17:50:27.586" v="8094" actId="11529"/>
          <ac:cxnSpMkLst>
            <pc:docMk/>
            <pc:sldMk cId="83320364" sldId="356"/>
            <ac:cxnSpMk id="26" creationId="{C2C9C20C-D2DD-0DE9-C7BE-DA2AFC773C50}"/>
          </ac:cxnSpMkLst>
        </pc:cxnChg>
        <pc:cxnChg chg="add mod">
          <ac:chgData name="Adrien Osakwe" userId="7a3e290c-eb83-484b-8e3d-d46ef2333477" providerId="ADAL" clId="{FC38A552-1810-4A9B-8174-E44D3C19BC43}" dt="2022-06-20T17:50:53.458" v="8098" actId="14100"/>
          <ac:cxnSpMkLst>
            <pc:docMk/>
            <pc:sldMk cId="83320364" sldId="356"/>
            <ac:cxnSpMk id="29" creationId="{46FB9BDA-A5C6-4A10-3D2D-7DF06AFFE3D3}"/>
          </ac:cxnSpMkLst>
        </pc:cxnChg>
      </pc:sldChg>
      <pc:sldChg chg="modSp add mod ord">
        <pc:chgData name="Adrien Osakwe" userId="7a3e290c-eb83-484b-8e3d-d46ef2333477" providerId="ADAL" clId="{FC38A552-1810-4A9B-8174-E44D3C19BC43}" dt="2022-06-20T15:06:19.828" v="7077" actId="20577"/>
        <pc:sldMkLst>
          <pc:docMk/>
          <pc:sldMk cId="4084145476" sldId="357"/>
        </pc:sldMkLst>
        <pc:spChg chg="mod">
          <ac:chgData name="Adrien Osakwe" userId="7a3e290c-eb83-484b-8e3d-d46ef2333477" providerId="ADAL" clId="{FC38A552-1810-4A9B-8174-E44D3C19BC43}" dt="2022-06-20T15:06:19.828" v="7077" actId="20577"/>
          <ac:spMkLst>
            <pc:docMk/>
            <pc:sldMk cId="4084145476" sldId="357"/>
            <ac:spMk id="2" creationId="{F30F071A-0450-8F6E-F28D-8124D7A90523}"/>
          </ac:spMkLst>
        </pc:spChg>
      </pc:sldChg>
      <pc:sldChg chg="modSp add del mod">
        <pc:chgData name="Adrien Osakwe" userId="7a3e290c-eb83-484b-8e3d-d46ef2333477" providerId="ADAL" clId="{FC38A552-1810-4A9B-8174-E44D3C19BC43}" dt="2022-06-20T17:25:53.092" v="7577" actId="47"/>
        <pc:sldMkLst>
          <pc:docMk/>
          <pc:sldMk cId="626813519" sldId="358"/>
        </pc:sldMkLst>
        <pc:spChg chg="mod">
          <ac:chgData name="Adrien Osakwe" userId="7a3e290c-eb83-484b-8e3d-d46ef2333477" providerId="ADAL" clId="{FC38A552-1810-4A9B-8174-E44D3C19BC43}" dt="2022-06-20T17:25:51.090" v="7576" actId="20577"/>
          <ac:spMkLst>
            <pc:docMk/>
            <pc:sldMk cId="626813519" sldId="358"/>
            <ac:spMk id="2" creationId="{F30F071A-0450-8F6E-F28D-8124D7A90523}"/>
          </ac:spMkLst>
        </pc:spChg>
      </pc:sldChg>
      <pc:sldChg chg="modSp new mod">
        <pc:chgData name="Adrien Osakwe" userId="7a3e290c-eb83-484b-8e3d-d46ef2333477" providerId="ADAL" clId="{FC38A552-1810-4A9B-8174-E44D3C19BC43}" dt="2022-06-21T13:47:53.747" v="11292" actId="113"/>
        <pc:sldMkLst>
          <pc:docMk/>
          <pc:sldMk cId="3713402376" sldId="358"/>
        </pc:sldMkLst>
        <pc:spChg chg="mod">
          <ac:chgData name="Adrien Osakwe" userId="7a3e290c-eb83-484b-8e3d-d46ef2333477" providerId="ADAL" clId="{FC38A552-1810-4A9B-8174-E44D3C19BC43}" dt="2022-06-21T13:47:53.747" v="11292" actId="113"/>
          <ac:spMkLst>
            <pc:docMk/>
            <pc:sldMk cId="3713402376" sldId="358"/>
            <ac:spMk id="2" creationId="{F70D3537-42A9-8B9E-5B6A-D3C1F0BBB0C8}"/>
          </ac:spMkLst>
        </pc:spChg>
      </pc:sldChg>
      <pc:sldChg chg="modSp new mod">
        <pc:chgData name="Adrien Osakwe" userId="7a3e290c-eb83-484b-8e3d-d46ef2333477" providerId="ADAL" clId="{FC38A552-1810-4A9B-8174-E44D3C19BC43}" dt="2022-06-21T13:49:13.289" v="11438" actId="20577"/>
        <pc:sldMkLst>
          <pc:docMk/>
          <pc:sldMk cId="1721916716" sldId="359"/>
        </pc:sldMkLst>
        <pc:spChg chg="mod">
          <ac:chgData name="Adrien Osakwe" userId="7a3e290c-eb83-484b-8e3d-d46ef2333477" providerId="ADAL" clId="{FC38A552-1810-4A9B-8174-E44D3C19BC43}" dt="2022-06-21T13:49:13.289" v="11438" actId="20577"/>
          <ac:spMkLst>
            <pc:docMk/>
            <pc:sldMk cId="1721916716" sldId="359"/>
            <ac:spMk id="2" creationId="{F4A3B215-D3E5-9742-8F28-D911BF630DF6}"/>
          </ac:spMkLst>
        </pc:spChg>
      </pc:sldChg>
      <pc:sldChg chg="modSp new del mod">
        <pc:chgData name="Adrien Osakwe" userId="7a3e290c-eb83-484b-8e3d-d46ef2333477" providerId="ADAL" clId="{FC38A552-1810-4A9B-8174-E44D3C19BC43}" dt="2022-06-20T18:09:59.665" v="8247" actId="47"/>
        <pc:sldMkLst>
          <pc:docMk/>
          <pc:sldMk cId="2897755106" sldId="360"/>
        </pc:sldMkLst>
        <pc:spChg chg="mod">
          <ac:chgData name="Adrien Osakwe" userId="7a3e290c-eb83-484b-8e3d-d46ef2333477" providerId="ADAL" clId="{FC38A552-1810-4A9B-8174-E44D3C19BC43}" dt="2022-06-20T17:51:49.791" v="8177" actId="113"/>
          <ac:spMkLst>
            <pc:docMk/>
            <pc:sldMk cId="2897755106" sldId="360"/>
            <ac:spMk id="2" creationId="{AD923047-41B5-FFE1-ED9C-C4FA16E951A0}"/>
          </ac:spMkLst>
        </pc:spChg>
      </pc:sldChg>
      <pc:sldChg chg="modSp new mod modAnim">
        <pc:chgData name="Adrien Osakwe" userId="7a3e290c-eb83-484b-8e3d-d46ef2333477" providerId="ADAL" clId="{FC38A552-1810-4A9B-8174-E44D3C19BC43}" dt="2022-06-20T20:07:07.192" v="10239"/>
        <pc:sldMkLst>
          <pc:docMk/>
          <pc:sldMk cId="4120917082" sldId="361"/>
        </pc:sldMkLst>
        <pc:spChg chg="mod">
          <ac:chgData name="Adrien Osakwe" userId="7a3e290c-eb83-484b-8e3d-d46ef2333477" providerId="ADAL" clId="{FC38A552-1810-4A9B-8174-E44D3C19BC43}" dt="2022-06-20T20:07:04.060" v="10238" actId="12"/>
          <ac:spMkLst>
            <pc:docMk/>
            <pc:sldMk cId="4120917082" sldId="361"/>
            <ac:spMk id="2" creationId="{04B9C965-4B56-F198-1301-9757564909D8}"/>
          </ac:spMkLst>
        </pc:spChg>
      </pc:sldChg>
      <pc:sldChg chg="modSp new mod modAnim">
        <pc:chgData name="Adrien Osakwe" userId="7a3e290c-eb83-484b-8e3d-d46ef2333477" providerId="ADAL" clId="{FC38A552-1810-4A9B-8174-E44D3C19BC43}" dt="2022-06-20T20:39:08.138" v="10570"/>
        <pc:sldMkLst>
          <pc:docMk/>
          <pc:sldMk cId="3274465704" sldId="362"/>
        </pc:sldMkLst>
        <pc:spChg chg="mod">
          <ac:chgData name="Adrien Osakwe" userId="7a3e290c-eb83-484b-8e3d-d46ef2333477" providerId="ADAL" clId="{FC38A552-1810-4A9B-8174-E44D3C19BC43}" dt="2022-06-20T19:59:36.862" v="10235" actId="20577"/>
          <ac:spMkLst>
            <pc:docMk/>
            <pc:sldMk cId="3274465704" sldId="362"/>
            <ac:spMk id="2" creationId="{7F3906F2-B82D-A404-0D59-89F450E033E6}"/>
          </ac:spMkLst>
        </pc:spChg>
      </pc:sldChg>
      <pc:sldChg chg="modSp new mod">
        <pc:chgData name="Adrien Osakwe" userId="7a3e290c-eb83-484b-8e3d-d46ef2333477" providerId="ADAL" clId="{FC38A552-1810-4A9B-8174-E44D3C19BC43}" dt="2022-06-20T20:40:52.786" v="10593" actId="20577"/>
        <pc:sldMkLst>
          <pc:docMk/>
          <pc:sldMk cId="764023165" sldId="363"/>
        </pc:sldMkLst>
        <pc:spChg chg="mod">
          <ac:chgData name="Adrien Osakwe" userId="7a3e290c-eb83-484b-8e3d-d46ef2333477" providerId="ADAL" clId="{FC38A552-1810-4A9B-8174-E44D3C19BC43}" dt="2022-06-20T20:40:52.786" v="10593" actId="20577"/>
          <ac:spMkLst>
            <pc:docMk/>
            <pc:sldMk cId="764023165" sldId="363"/>
            <ac:spMk id="2" creationId="{E4B4A30D-70F9-7A1B-C9A9-A96C49461329}"/>
          </ac:spMkLst>
        </pc:spChg>
      </pc:sldChg>
      <pc:sldChg chg="modSp new mod modAnim">
        <pc:chgData name="Adrien Osakwe" userId="7a3e290c-eb83-484b-8e3d-d46ef2333477" providerId="ADAL" clId="{FC38A552-1810-4A9B-8174-E44D3C19BC43}" dt="2022-06-21T14:09:18.161" v="12517"/>
        <pc:sldMkLst>
          <pc:docMk/>
          <pc:sldMk cId="1731984245" sldId="364"/>
        </pc:sldMkLst>
        <pc:spChg chg="mod">
          <ac:chgData name="Adrien Osakwe" userId="7a3e290c-eb83-484b-8e3d-d46ef2333477" providerId="ADAL" clId="{FC38A552-1810-4A9B-8174-E44D3C19BC43}" dt="2022-06-21T14:08:44.531" v="12514" actId="6549"/>
          <ac:spMkLst>
            <pc:docMk/>
            <pc:sldMk cId="1731984245" sldId="364"/>
            <ac:spMk id="2" creationId="{5A4144A5-D635-27EF-0D6C-7C4C74D50179}"/>
          </ac:spMkLst>
        </pc:spChg>
      </pc:sldChg>
      <pc:sldChg chg="modSp new mod">
        <pc:chgData name="Adrien Osakwe" userId="7a3e290c-eb83-484b-8e3d-d46ef2333477" providerId="ADAL" clId="{FC38A552-1810-4A9B-8174-E44D3C19BC43}" dt="2022-06-20T18:34:19.349" v="10073" actId="122"/>
        <pc:sldMkLst>
          <pc:docMk/>
          <pc:sldMk cId="2802710812" sldId="365"/>
        </pc:sldMkLst>
        <pc:spChg chg="mod">
          <ac:chgData name="Adrien Osakwe" userId="7a3e290c-eb83-484b-8e3d-d46ef2333477" providerId="ADAL" clId="{FC38A552-1810-4A9B-8174-E44D3C19BC43}" dt="2022-06-20T18:34:19.349" v="10073" actId="122"/>
          <ac:spMkLst>
            <pc:docMk/>
            <pc:sldMk cId="2802710812" sldId="365"/>
            <ac:spMk id="2" creationId="{CFF0A168-045D-A307-8884-A42635BCB7E4}"/>
          </ac:spMkLst>
        </pc:spChg>
      </pc:sldChg>
      <pc:sldChg chg="new del">
        <pc:chgData name="Adrien Osakwe" userId="7a3e290c-eb83-484b-8e3d-d46ef2333477" providerId="ADAL" clId="{FC38A552-1810-4A9B-8174-E44D3C19BC43}" dt="2022-06-20T18:29:12.392" v="10043" actId="47"/>
        <pc:sldMkLst>
          <pc:docMk/>
          <pc:sldMk cId="3086603799" sldId="365"/>
        </pc:sldMkLst>
      </pc:sldChg>
      <pc:sldChg chg="new del">
        <pc:chgData name="Adrien Osakwe" userId="7a3e290c-eb83-484b-8e3d-d46ef2333477" providerId="ADAL" clId="{FC38A552-1810-4A9B-8174-E44D3C19BC43}" dt="2022-06-20T18:34:09.747" v="10061" actId="47"/>
        <pc:sldMkLst>
          <pc:docMk/>
          <pc:sldMk cId="3632161275" sldId="365"/>
        </pc:sldMkLst>
      </pc:sldChg>
      <pc:sldChg chg="modSp new del mod ord modShow">
        <pc:chgData name="Adrien Osakwe" userId="7a3e290c-eb83-484b-8e3d-d46ef2333477" providerId="ADAL" clId="{FC38A552-1810-4A9B-8174-E44D3C19BC43}" dt="2022-06-21T14:09:24.664" v="12518" actId="47"/>
        <pc:sldMkLst>
          <pc:docMk/>
          <pc:sldMk cId="3579570822" sldId="366"/>
        </pc:sldMkLst>
        <pc:spChg chg="mod">
          <ac:chgData name="Adrien Osakwe" userId="7a3e290c-eb83-484b-8e3d-d46ef2333477" providerId="ADAL" clId="{FC38A552-1810-4A9B-8174-E44D3C19BC43}" dt="2022-06-21T13:51:14.726" v="11481" actId="5793"/>
          <ac:spMkLst>
            <pc:docMk/>
            <pc:sldMk cId="3579570822" sldId="366"/>
            <ac:spMk id="2" creationId="{598F5DD4-CB27-B791-4FFB-1AA40A6B6FD7}"/>
          </ac:spMkLst>
        </pc:spChg>
      </pc:sldChg>
      <pc:sldChg chg="modSp add mod modAnim">
        <pc:chgData name="Adrien Osakwe" userId="7a3e290c-eb83-484b-8e3d-d46ef2333477" providerId="ADAL" clId="{FC38A552-1810-4A9B-8174-E44D3C19BC43}" dt="2022-06-21T14:05:30.938" v="12094" actId="20577"/>
        <pc:sldMkLst>
          <pc:docMk/>
          <pc:sldMk cId="2276014679" sldId="367"/>
        </pc:sldMkLst>
        <pc:spChg chg="mod">
          <ac:chgData name="Adrien Osakwe" userId="7a3e290c-eb83-484b-8e3d-d46ef2333477" providerId="ADAL" clId="{FC38A552-1810-4A9B-8174-E44D3C19BC43}" dt="2022-06-21T14:05:30.938" v="12094" actId="20577"/>
          <ac:spMkLst>
            <pc:docMk/>
            <pc:sldMk cId="2276014679" sldId="367"/>
            <ac:spMk id="2" creationId="{5A4144A5-D635-27EF-0D6C-7C4C74D50179}"/>
          </ac:spMkLst>
        </pc:spChg>
      </pc:sldChg>
      <pc:sldChg chg="modSp new mod ord modNotesTx">
        <pc:chgData name="Adrien Osakwe" userId="7a3e290c-eb83-484b-8e3d-d46ef2333477" providerId="ADAL" clId="{FC38A552-1810-4A9B-8174-E44D3C19BC43}" dt="2022-06-21T14:00:56.406" v="11599"/>
        <pc:sldMkLst>
          <pc:docMk/>
          <pc:sldMk cId="1155415922" sldId="368"/>
        </pc:sldMkLst>
        <pc:spChg chg="mod">
          <ac:chgData name="Adrien Osakwe" userId="7a3e290c-eb83-484b-8e3d-d46ef2333477" providerId="ADAL" clId="{FC38A552-1810-4A9B-8174-E44D3C19BC43}" dt="2022-06-21T13:50:39.616" v="11478" actId="20577"/>
          <ac:spMkLst>
            <pc:docMk/>
            <pc:sldMk cId="1155415922" sldId="368"/>
            <ac:spMk id="2" creationId="{0DE189DB-AD21-9DB4-6CD1-353F0C2F7A79}"/>
          </ac:spMkLst>
        </pc:spChg>
      </pc:sldChg>
      <pc:sldChg chg="modSp new mod">
        <pc:chgData name="Adrien Osakwe" userId="7a3e290c-eb83-484b-8e3d-d46ef2333477" providerId="ADAL" clId="{FC38A552-1810-4A9B-8174-E44D3C19BC43}" dt="2022-06-21T14:20:44.959" v="12791" actId="20577"/>
        <pc:sldMkLst>
          <pc:docMk/>
          <pc:sldMk cId="2837531258" sldId="369"/>
        </pc:sldMkLst>
        <pc:spChg chg="mod">
          <ac:chgData name="Adrien Osakwe" userId="7a3e290c-eb83-484b-8e3d-d46ef2333477" providerId="ADAL" clId="{FC38A552-1810-4A9B-8174-E44D3C19BC43}" dt="2022-06-21T14:20:44.959" v="12791" actId="20577"/>
          <ac:spMkLst>
            <pc:docMk/>
            <pc:sldMk cId="2837531258" sldId="369"/>
            <ac:spMk id="2" creationId="{09E2662B-C95B-76DF-8523-2BDCBE3A731E}"/>
          </ac:spMkLst>
        </pc:spChg>
      </pc:sldChg>
      <pc:sldChg chg="modSp new del mod ord">
        <pc:chgData name="Adrien Osakwe" userId="7a3e290c-eb83-484b-8e3d-d46ef2333477" providerId="ADAL" clId="{FC38A552-1810-4A9B-8174-E44D3C19BC43}" dt="2022-06-21T15:52:45.196" v="16922" actId="47"/>
        <pc:sldMkLst>
          <pc:docMk/>
          <pc:sldMk cId="3789468848" sldId="370"/>
        </pc:sldMkLst>
        <pc:spChg chg="mod">
          <ac:chgData name="Adrien Osakwe" userId="7a3e290c-eb83-484b-8e3d-d46ef2333477" providerId="ADAL" clId="{FC38A552-1810-4A9B-8174-E44D3C19BC43}" dt="2022-06-21T15:38:40.275" v="16229" actId="27636"/>
          <ac:spMkLst>
            <pc:docMk/>
            <pc:sldMk cId="3789468848" sldId="370"/>
            <ac:spMk id="2" creationId="{2F45C8F9-A881-954E-5445-830AACF1BD97}"/>
          </ac:spMkLst>
        </pc:spChg>
      </pc:sldChg>
      <pc:sldChg chg="modSp add mod">
        <pc:chgData name="Adrien Osakwe" userId="7a3e290c-eb83-484b-8e3d-d46ef2333477" providerId="ADAL" clId="{FC38A552-1810-4A9B-8174-E44D3C19BC43}" dt="2022-06-22T13:29:00.907" v="17001" actId="313"/>
        <pc:sldMkLst>
          <pc:docMk/>
          <pc:sldMk cId="678388880" sldId="371"/>
        </pc:sldMkLst>
        <pc:spChg chg="mod">
          <ac:chgData name="Adrien Osakwe" userId="7a3e290c-eb83-484b-8e3d-d46ef2333477" providerId="ADAL" clId="{FC38A552-1810-4A9B-8174-E44D3C19BC43}" dt="2022-06-22T13:29:00.907" v="17001" actId="313"/>
          <ac:spMkLst>
            <pc:docMk/>
            <pc:sldMk cId="678388880" sldId="371"/>
            <ac:spMk id="2" creationId="{F30F071A-0450-8F6E-F28D-8124D7A90523}"/>
          </ac:spMkLst>
        </pc:spChg>
      </pc:sldChg>
      <pc:sldChg chg="modSp add mod">
        <pc:chgData name="Adrien Osakwe" userId="7a3e290c-eb83-484b-8e3d-d46ef2333477" providerId="ADAL" clId="{FC38A552-1810-4A9B-8174-E44D3C19BC43}" dt="2022-06-21T15:20:54.951" v="13454" actId="20577"/>
        <pc:sldMkLst>
          <pc:docMk/>
          <pc:sldMk cId="907190213" sldId="372"/>
        </pc:sldMkLst>
        <pc:spChg chg="mod">
          <ac:chgData name="Adrien Osakwe" userId="7a3e290c-eb83-484b-8e3d-d46ef2333477" providerId="ADAL" clId="{FC38A552-1810-4A9B-8174-E44D3C19BC43}" dt="2022-06-21T15:20:54.951" v="13454" actId="20577"/>
          <ac:spMkLst>
            <pc:docMk/>
            <pc:sldMk cId="907190213" sldId="372"/>
            <ac:spMk id="2" creationId="{F30F071A-0450-8F6E-F28D-8124D7A90523}"/>
          </ac:spMkLst>
        </pc:spChg>
      </pc:sldChg>
      <pc:sldChg chg="modSp add mod">
        <pc:chgData name="Adrien Osakwe" userId="7a3e290c-eb83-484b-8e3d-d46ef2333477" providerId="ADAL" clId="{FC38A552-1810-4A9B-8174-E44D3C19BC43}" dt="2022-06-21T15:23:09.101" v="13690" actId="20577"/>
        <pc:sldMkLst>
          <pc:docMk/>
          <pc:sldMk cId="3623309075" sldId="373"/>
        </pc:sldMkLst>
        <pc:spChg chg="mod">
          <ac:chgData name="Adrien Osakwe" userId="7a3e290c-eb83-484b-8e3d-d46ef2333477" providerId="ADAL" clId="{FC38A552-1810-4A9B-8174-E44D3C19BC43}" dt="2022-06-21T15:23:09.101" v="13690" actId="20577"/>
          <ac:spMkLst>
            <pc:docMk/>
            <pc:sldMk cId="3623309075" sldId="373"/>
            <ac:spMk id="2" creationId="{F30F071A-0450-8F6E-F28D-8124D7A90523}"/>
          </ac:spMkLst>
        </pc:spChg>
      </pc:sldChg>
      <pc:sldChg chg="modSp add mod">
        <pc:chgData name="Adrien Osakwe" userId="7a3e290c-eb83-484b-8e3d-d46ef2333477" providerId="ADAL" clId="{FC38A552-1810-4A9B-8174-E44D3C19BC43}" dt="2022-06-21T15:25:57.646" v="13957" actId="20577"/>
        <pc:sldMkLst>
          <pc:docMk/>
          <pc:sldMk cId="2674360721" sldId="374"/>
        </pc:sldMkLst>
        <pc:spChg chg="mod">
          <ac:chgData name="Adrien Osakwe" userId="7a3e290c-eb83-484b-8e3d-d46ef2333477" providerId="ADAL" clId="{FC38A552-1810-4A9B-8174-E44D3C19BC43}" dt="2022-06-21T15:25:57.646" v="13957" actId="20577"/>
          <ac:spMkLst>
            <pc:docMk/>
            <pc:sldMk cId="2674360721" sldId="374"/>
            <ac:spMk id="2" creationId="{F30F071A-0450-8F6E-F28D-8124D7A90523}"/>
          </ac:spMkLst>
        </pc:spChg>
      </pc:sldChg>
      <pc:sldChg chg="modSp add mod">
        <pc:chgData name="Adrien Osakwe" userId="7a3e290c-eb83-484b-8e3d-d46ef2333477" providerId="ADAL" clId="{FC38A552-1810-4A9B-8174-E44D3C19BC43}" dt="2022-06-21T15:27:34.037" v="14270" actId="20577"/>
        <pc:sldMkLst>
          <pc:docMk/>
          <pc:sldMk cId="1311449531" sldId="375"/>
        </pc:sldMkLst>
        <pc:spChg chg="mod">
          <ac:chgData name="Adrien Osakwe" userId="7a3e290c-eb83-484b-8e3d-d46ef2333477" providerId="ADAL" clId="{FC38A552-1810-4A9B-8174-E44D3C19BC43}" dt="2022-06-21T15:27:34.037" v="14270" actId="20577"/>
          <ac:spMkLst>
            <pc:docMk/>
            <pc:sldMk cId="1311449531" sldId="375"/>
            <ac:spMk id="2" creationId="{F30F071A-0450-8F6E-F28D-8124D7A90523}"/>
          </ac:spMkLst>
        </pc:spChg>
      </pc:sldChg>
      <pc:sldChg chg="modSp add mod">
        <pc:chgData name="Adrien Osakwe" userId="7a3e290c-eb83-484b-8e3d-d46ef2333477" providerId="ADAL" clId="{FC38A552-1810-4A9B-8174-E44D3C19BC43}" dt="2022-06-21T15:29:31.742" v="14733" actId="27636"/>
        <pc:sldMkLst>
          <pc:docMk/>
          <pc:sldMk cId="1616421621" sldId="376"/>
        </pc:sldMkLst>
        <pc:spChg chg="mod">
          <ac:chgData name="Adrien Osakwe" userId="7a3e290c-eb83-484b-8e3d-d46ef2333477" providerId="ADAL" clId="{FC38A552-1810-4A9B-8174-E44D3C19BC43}" dt="2022-06-21T15:29:31.742" v="14733" actId="27636"/>
          <ac:spMkLst>
            <pc:docMk/>
            <pc:sldMk cId="1616421621" sldId="376"/>
            <ac:spMk id="2" creationId="{F30F071A-0450-8F6E-F28D-8124D7A90523}"/>
          </ac:spMkLst>
        </pc:spChg>
      </pc:sldChg>
      <pc:sldChg chg="modSp add mod">
        <pc:chgData name="Adrien Osakwe" userId="7a3e290c-eb83-484b-8e3d-d46ef2333477" providerId="ADAL" clId="{FC38A552-1810-4A9B-8174-E44D3C19BC43}" dt="2022-06-21T15:31:19.051" v="15035" actId="20577"/>
        <pc:sldMkLst>
          <pc:docMk/>
          <pc:sldMk cId="1796213204" sldId="377"/>
        </pc:sldMkLst>
        <pc:spChg chg="mod">
          <ac:chgData name="Adrien Osakwe" userId="7a3e290c-eb83-484b-8e3d-d46ef2333477" providerId="ADAL" clId="{FC38A552-1810-4A9B-8174-E44D3C19BC43}" dt="2022-06-21T15:31:19.051" v="15035" actId="20577"/>
          <ac:spMkLst>
            <pc:docMk/>
            <pc:sldMk cId="1796213204" sldId="377"/>
            <ac:spMk id="2" creationId="{F30F071A-0450-8F6E-F28D-8124D7A90523}"/>
          </ac:spMkLst>
        </pc:spChg>
      </pc:sldChg>
      <pc:sldChg chg="add del">
        <pc:chgData name="Adrien Osakwe" userId="7a3e290c-eb83-484b-8e3d-d46ef2333477" providerId="ADAL" clId="{FC38A552-1810-4A9B-8174-E44D3C19BC43}" dt="2022-06-21T15:29:46.844" v="14735"/>
        <pc:sldMkLst>
          <pc:docMk/>
          <pc:sldMk cId="2034720066" sldId="377"/>
        </pc:sldMkLst>
      </pc:sldChg>
      <pc:sldChg chg="add del">
        <pc:chgData name="Adrien Osakwe" userId="7a3e290c-eb83-484b-8e3d-d46ef2333477" providerId="ADAL" clId="{FC38A552-1810-4A9B-8174-E44D3C19BC43}" dt="2022-06-21T15:27:52.681" v="14281"/>
        <pc:sldMkLst>
          <pc:docMk/>
          <pc:sldMk cId="3383581305" sldId="377"/>
        </pc:sldMkLst>
      </pc:sldChg>
      <pc:sldChg chg="modSp add mod">
        <pc:chgData name="Adrien Osakwe" userId="7a3e290c-eb83-484b-8e3d-d46ef2333477" providerId="ADAL" clId="{FC38A552-1810-4A9B-8174-E44D3C19BC43}" dt="2022-06-21T15:32:33.820" v="15283" actId="20577"/>
        <pc:sldMkLst>
          <pc:docMk/>
          <pc:sldMk cId="3513683659" sldId="378"/>
        </pc:sldMkLst>
        <pc:spChg chg="mod">
          <ac:chgData name="Adrien Osakwe" userId="7a3e290c-eb83-484b-8e3d-d46ef2333477" providerId="ADAL" clId="{FC38A552-1810-4A9B-8174-E44D3C19BC43}" dt="2022-06-21T15:32:33.820" v="15283" actId="20577"/>
          <ac:spMkLst>
            <pc:docMk/>
            <pc:sldMk cId="3513683659" sldId="378"/>
            <ac:spMk id="2" creationId="{F30F071A-0450-8F6E-F28D-8124D7A90523}"/>
          </ac:spMkLst>
        </pc:spChg>
      </pc:sldChg>
      <pc:sldChg chg="modSp add mod">
        <pc:chgData name="Adrien Osakwe" userId="7a3e290c-eb83-484b-8e3d-d46ef2333477" providerId="ADAL" clId="{FC38A552-1810-4A9B-8174-E44D3C19BC43}" dt="2022-06-21T15:35:49.366" v="15783" actId="20577"/>
        <pc:sldMkLst>
          <pc:docMk/>
          <pc:sldMk cId="580897146" sldId="379"/>
        </pc:sldMkLst>
        <pc:spChg chg="mod">
          <ac:chgData name="Adrien Osakwe" userId="7a3e290c-eb83-484b-8e3d-d46ef2333477" providerId="ADAL" clId="{FC38A552-1810-4A9B-8174-E44D3C19BC43}" dt="2022-06-21T15:35:49.366" v="15783" actId="20577"/>
          <ac:spMkLst>
            <pc:docMk/>
            <pc:sldMk cId="580897146" sldId="379"/>
            <ac:spMk id="2" creationId="{F30F071A-0450-8F6E-F28D-8124D7A90523}"/>
          </ac:spMkLst>
        </pc:spChg>
      </pc:sldChg>
      <pc:sldChg chg="add del">
        <pc:chgData name="Adrien Osakwe" userId="7a3e290c-eb83-484b-8e3d-d46ef2333477" providerId="ADAL" clId="{FC38A552-1810-4A9B-8174-E44D3C19BC43}" dt="2022-06-21T15:33:16.171" v="15285"/>
        <pc:sldMkLst>
          <pc:docMk/>
          <pc:sldMk cId="3610788623" sldId="379"/>
        </pc:sldMkLst>
      </pc:sldChg>
      <pc:sldChg chg="modSp add mod">
        <pc:chgData name="Adrien Osakwe" userId="7a3e290c-eb83-484b-8e3d-d46ef2333477" providerId="ADAL" clId="{FC38A552-1810-4A9B-8174-E44D3C19BC43}" dt="2022-06-21T15:38:31.868" v="16227" actId="27636"/>
        <pc:sldMkLst>
          <pc:docMk/>
          <pc:sldMk cId="1411733175" sldId="380"/>
        </pc:sldMkLst>
        <pc:spChg chg="mod">
          <ac:chgData name="Adrien Osakwe" userId="7a3e290c-eb83-484b-8e3d-d46ef2333477" providerId="ADAL" clId="{FC38A552-1810-4A9B-8174-E44D3C19BC43}" dt="2022-06-21T15:38:31.868" v="16227" actId="27636"/>
          <ac:spMkLst>
            <pc:docMk/>
            <pc:sldMk cId="1411733175" sldId="380"/>
            <ac:spMk id="2" creationId="{F30F071A-0450-8F6E-F28D-8124D7A90523}"/>
          </ac:spMkLst>
        </pc:spChg>
      </pc:sldChg>
      <pc:sldChg chg="new del">
        <pc:chgData name="Adrien Osakwe" userId="7a3e290c-eb83-484b-8e3d-d46ef2333477" providerId="ADAL" clId="{FC38A552-1810-4A9B-8174-E44D3C19BC43}" dt="2022-06-21T15:41:07.290" v="16281" actId="47"/>
        <pc:sldMkLst>
          <pc:docMk/>
          <pc:sldMk cId="495343017" sldId="381"/>
        </pc:sldMkLst>
      </pc:sldChg>
      <pc:sldChg chg="modSp new mod ord">
        <pc:chgData name="Adrien Osakwe" userId="7a3e290c-eb83-484b-8e3d-d46ef2333477" providerId="ADAL" clId="{FC38A552-1810-4A9B-8174-E44D3C19BC43}" dt="2022-06-21T15:52:37.466" v="16921"/>
        <pc:sldMkLst>
          <pc:docMk/>
          <pc:sldMk cId="1245366370" sldId="381"/>
        </pc:sldMkLst>
        <pc:spChg chg="mod">
          <ac:chgData name="Adrien Osakwe" userId="7a3e290c-eb83-484b-8e3d-d46ef2333477" providerId="ADAL" clId="{FC38A552-1810-4A9B-8174-E44D3C19BC43}" dt="2022-06-21T15:52:28.760" v="16919" actId="27636"/>
          <ac:spMkLst>
            <pc:docMk/>
            <pc:sldMk cId="1245366370" sldId="381"/>
            <ac:spMk id="2" creationId="{43252691-AD7E-B9B9-8DF3-DB5BADA01947}"/>
          </ac:spMkLst>
        </pc:spChg>
      </pc:sldChg>
      <pc:sldChg chg="modSp new del mod">
        <pc:chgData name="Adrien Osakwe" userId="7a3e290c-eb83-484b-8e3d-d46ef2333477" providerId="ADAL" clId="{FC38A552-1810-4A9B-8174-E44D3C19BC43}" dt="2022-06-21T15:39:44.737" v="16279" actId="680"/>
        <pc:sldMkLst>
          <pc:docMk/>
          <pc:sldMk cId="2205532728" sldId="381"/>
        </pc:sldMkLst>
        <pc:spChg chg="mod">
          <ac:chgData name="Adrien Osakwe" userId="7a3e290c-eb83-484b-8e3d-d46ef2333477" providerId="ADAL" clId="{FC38A552-1810-4A9B-8174-E44D3C19BC43}" dt="2022-06-21T15:39:44.051" v="16278" actId="5793"/>
          <ac:spMkLst>
            <pc:docMk/>
            <pc:sldMk cId="2205532728" sldId="381"/>
            <ac:spMk id="2" creationId="{742D3A5F-27B3-1727-5CDD-3528A036DED1}"/>
          </ac:spMkLst>
        </pc:spChg>
      </pc:sldChg>
      <pc:sldMasterChg chg="addSp modSldLayout">
        <pc:chgData name="Adrien Osakwe" userId="7a3e290c-eb83-484b-8e3d-d46ef2333477" providerId="ADAL" clId="{FC38A552-1810-4A9B-8174-E44D3C19BC43}" dt="2022-06-01T12:53:26.728" v="71"/>
        <pc:sldMasterMkLst>
          <pc:docMk/>
          <pc:sldMasterMk cId="878394261" sldId="2147483672"/>
        </pc:sldMasterMkLst>
        <pc:grpChg chg="add">
          <ac:chgData name="Adrien Osakwe" userId="7a3e290c-eb83-484b-8e3d-d46ef2333477" providerId="ADAL" clId="{FC38A552-1810-4A9B-8174-E44D3C19BC43}" dt="2022-06-01T12:53:26.728" v="71"/>
          <ac:grpSpMkLst>
            <pc:docMk/>
            <pc:sldMasterMk cId="878394261" sldId="2147483672"/>
            <ac:grpSpMk id="11" creationId="{948CD74C-D43E-1866-6BD6-3A6BB93420CD}"/>
          </ac:grpSpMkLst>
        </pc:grpChg>
        <pc:picChg chg="add">
          <ac:chgData name="Adrien Osakwe" userId="7a3e290c-eb83-484b-8e3d-d46ef2333477" providerId="ADAL" clId="{FC38A552-1810-4A9B-8174-E44D3C19BC43}" dt="2022-06-01T12:53:26.728" v="71"/>
          <ac:picMkLst>
            <pc:docMk/>
            <pc:sldMasterMk cId="878394261" sldId="2147483672"/>
            <ac:picMk id="24" creationId="{8B51A08F-FC4C-2663-EDF7-5A17AFE6736B}"/>
          </ac:picMkLst>
        </pc:picChg>
        <pc:sldLayoutChg chg="addSp">
          <pc:chgData name="Adrien Osakwe" userId="7a3e290c-eb83-484b-8e3d-d46ef2333477" providerId="ADAL" clId="{FC38A552-1810-4A9B-8174-E44D3C19BC43}" dt="2022-06-01T12:53:26.728" v="71"/>
          <pc:sldLayoutMkLst>
            <pc:docMk/>
            <pc:sldMasterMk cId="878394261" sldId="2147483672"/>
            <pc:sldLayoutMk cId="2582091118" sldId="2147483673"/>
          </pc:sldLayoutMkLst>
          <pc:spChg chg="add">
            <ac:chgData name="Adrien Osakwe" userId="7a3e290c-eb83-484b-8e3d-d46ef2333477" providerId="ADAL" clId="{FC38A552-1810-4A9B-8174-E44D3C19BC43}" dt="2022-06-01T12:53:26.728" v="71"/>
            <ac:spMkLst>
              <pc:docMk/>
              <pc:sldMasterMk cId="878394261" sldId="2147483672"/>
              <pc:sldLayoutMk cId="2582091118" sldId="2147483673"/>
              <ac:spMk id="7" creationId="{E46848FA-0ECF-07F4-F7D5-40C8632F8B9D}"/>
            </ac:spMkLst>
          </pc:spChg>
          <pc:spChg chg="add">
            <ac:chgData name="Adrien Osakwe" userId="7a3e290c-eb83-484b-8e3d-d46ef2333477" providerId="ADAL" clId="{FC38A552-1810-4A9B-8174-E44D3C19BC43}" dt="2022-06-01T12:53:26.728" v="71"/>
            <ac:spMkLst>
              <pc:docMk/>
              <pc:sldMasterMk cId="878394261" sldId="2147483672"/>
              <pc:sldLayoutMk cId="2582091118" sldId="2147483673"/>
              <ac:spMk id="9" creationId="{C9C710DB-824D-076E-19B2-6ECF82A52152}"/>
            </ac:spMkLst>
          </pc:spChg>
          <pc:spChg chg="add">
            <ac:chgData name="Adrien Osakwe" userId="7a3e290c-eb83-484b-8e3d-d46ef2333477" providerId="ADAL" clId="{FC38A552-1810-4A9B-8174-E44D3C19BC43}" dt="2022-06-01T12:53:26.728" v="71"/>
            <ac:spMkLst>
              <pc:docMk/>
              <pc:sldMasterMk cId="878394261" sldId="2147483672"/>
              <pc:sldLayoutMk cId="2582091118" sldId="2147483673"/>
              <ac:spMk id="11" creationId="{3D55B558-51BE-751C-93D7-B171B12FC07A}"/>
            </ac:spMkLst>
          </pc:spChg>
          <pc:picChg chg="add">
            <ac:chgData name="Adrien Osakwe" userId="7a3e290c-eb83-484b-8e3d-d46ef2333477" providerId="ADAL" clId="{FC38A552-1810-4A9B-8174-E44D3C19BC43}" dt="2022-06-01T12:53:26.728" v="71"/>
            <ac:picMkLst>
              <pc:docMk/>
              <pc:sldMasterMk cId="878394261" sldId="2147483672"/>
              <pc:sldLayoutMk cId="2582091118" sldId="2147483673"/>
              <ac:picMk id="10" creationId="{DE5D5D05-BE0D-7221-F84B-BA2668F9874C}"/>
            </ac:picMkLst>
          </pc:picChg>
          <pc:picChg chg="add">
            <ac:chgData name="Adrien Osakwe" userId="7a3e290c-eb83-484b-8e3d-d46ef2333477" providerId="ADAL" clId="{FC38A552-1810-4A9B-8174-E44D3C19BC43}" dt="2022-06-01T12:53:26.728" v="71"/>
            <ac:picMkLst>
              <pc:docMk/>
              <pc:sldMasterMk cId="878394261" sldId="2147483672"/>
              <pc:sldLayoutMk cId="2582091118" sldId="2147483673"/>
              <ac:picMk id="12" creationId="{2A9B2C28-0899-B97A-D783-F55B988B8C05}"/>
            </ac:picMkLst>
          </pc:picChg>
        </pc:sldLayoutChg>
        <pc:sldLayoutChg chg="addSp">
          <pc:chgData name="Adrien Osakwe" userId="7a3e290c-eb83-484b-8e3d-d46ef2333477" providerId="ADAL" clId="{FC38A552-1810-4A9B-8174-E44D3C19BC43}" dt="2022-06-01T12:53:26.728" v="71"/>
          <pc:sldLayoutMkLst>
            <pc:docMk/>
            <pc:sldMasterMk cId="878394261" sldId="2147483672"/>
            <pc:sldLayoutMk cId="1424295268" sldId="2147483674"/>
          </pc:sldLayoutMkLst>
          <pc:spChg chg="add">
            <ac:chgData name="Adrien Osakwe" userId="7a3e290c-eb83-484b-8e3d-d46ef2333477" providerId="ADAL" clId="{FC38A552-1810-4A9B-8174-E44D3C19BC43}" dt="2022-06-01T12:53:26.728" v="71"/>
            <ac:spMkLst>
              <pc:docMk/>
              <pc:sldMasterMk cId="878394261" sldId="2147483672"/>
              <pc:sldLayoutMk cId="1424295268" sldId="2147483674"/>
              <ac:spMk id="6" creationId="{F843215A-852F-96FA-9CEE-6375FDB25D46}"/>
            </ac:spMkLst>
          </pc:spChg>
          <pc:spChg chg="add">
            <ac:chgData name="Adrien Osakwe" userId="7a3e290c-eb83-484b-8e3d-d46ef2333477" providerId="ADAL" clId="{FC38A552-1810-4A9B-8174-E44D3C19BC43}" dt="2022-06-01T12:53:26.728" v="71"/>
            <ac:spMkLst>
              <pc:docMk/>
              <pc:sldMasterMk cId="878394261" sldId="2147483672"/>
              <pc:sldLayoutMk cId="1424295268" sldId="2147483674"/>
              <ac:spMk id="7" creationId="{FE89FAEB-C132-CC11-80B7-02FE02DC55D8}"/>
            </ac:spMkLst>
          </pc:spChg>
          <pc:picChg chg="add">
            <ac:chgData name="Adrien Osakwe" userId="7a3e290c-eb83-484b-8e3d-d46ef2333477" providerId="ADAL" clId="{FC38A552-1810-4A9B-8174-E44D3C19BC43}" dt="2022-06-01T12:53:26.728" v="71"/>
            <ac:picMkLst>
              <pc:docMk/>
              <pc:sldMasterMk cId="878394261" sldId="2147483672"/>
              <pc:sldLayoutMk cId="1424295268" sldId="2147483674"/>
              <ac:picMk id="9" creationId="{F2A98FA9-31F9-97B6-A13D-FDF02149C2B6}"/>
            </ac:picMkLst>
          </pc:picChg>
        </pc:sldLayoutChg>
        <pc:sldLayoutChg chg="addSp">
          <pc:chgData name="Adrien Osakwe" userId="7a3e290c-eb83-484b-8e3d-d46ef2333477" providerId="ADAL" clId="{FC38A552-1810-4A9B-8174-E44D3C19BC43}" dt="2022-06-01T12:53:26.728" v="71"/>
          <pc:sldLayoutMkLst>
            <pc:docMk/>
            <pc:sldMasterMk cId="878394261" sldId="2147483672"/>
            <pc:sldLayoutMk cId="1042112912" sldId="2147483675"/>
          </pc:sldLayoutMkLst>
          <pc:spChg chg="add">
            <ac:chgData name="Adrien Osakwe" userId="7a3e290c-eb83-484b-8e3d-d46ef2333477" providerId="ADAL" clId="{FC38A552-1810-4A9B-8174-E44D3C19BC43}" dt="2022-06-01T12:53:26.728" v="71"/>
            <ac:spMkLst>
              <pc:docMk/>
              <pc:sldMasterMk cId="878394261" sldId="2147483672"/>
              <pc:sldLayoutMk cId="1042112912" sldId="2147483675"/>
              <ac:spMk id="7" creationId="{4642D12A-6E82-EE3B-DDA7-A3163D4F92EC}"/>
            </ac:spMkLst>
          </pc:spChg>
          <pc:spChg chg="add">
            <ac:chgData name="Adrien Osakwe" userId="7a3e290c-eb83-484b-8e3d-d46ef2333477" providerId="ADAL" clId="{FC38A552-1810-4A9B-8174-E44D3C19BC43}" dt="2022-06-01T12:53:26.728" v="71"/>
            <ac:spMkLst>
              <pc:docMk/>
              <pc:sldMasterMk cId="878394261" sldId="2147483672"/>
              <pc:sldLayoutMk cId="1042112912" sldId="2147483675"/>
              <ac:spMk id="9" creationId="{82EF539D-1AC6-5447-23F3-63DC914C8C62}"/>
            </ac:spMkLst>
          </pc:spChg>
          <pc:picChg chg="add">
            <ac:chgData name="Adrien Osakwe" userId="7a3e290c-eb83-484b-8e3d-d46ef2333477" providerId="ADAL" clId="{FC38A552-1810-4A9B-8174-E44D3C19BC43}" dt="2022-06-01T12:53:26.728" v="71"/>
            <ac:picMkLst>
              <pc:docMk/>
              <pc:sldMasterMk cId="878394261" sldId="2147483672"/>
              <pc:sldLayoutMk cId="1042112912" sldId="2147483675"/>
              <ac:picMk id="10" creationId="{F26DCFD6-DD19-D5A6-7D4F-76F834E5C9F9}"/>
            </ac:picMkLst>
          </pc:pic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7E5156-1B5D-054E-B5B2-E1B1BA160252}" type="datetimeFigureOut">
              <a:rPr lang="fr-FR" smtClean="0"/>
              <a:t>11/07/2024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CBD60B-517C-4242-AE46-E1BD2D08654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70142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6942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3884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0825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7765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4705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1647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8590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5532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Source: https://betterexplained.com/articles/a-visual-guide-to-version-control/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BD60B-517C-4242-AE46-E1BD2D086542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49486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CA" dirty="0"/>
              <a:t>Edit your text file with an error</a:t>
            </a:r>
          </a:p>
          <a:p>
            <a:pPr marL="228600" indent="-228600">
              <a:buAutoNum type="arabicPeriod"/>
            </a:pPr>
            <a:r>
              <a:rPr lang="en-CA" dirty="0"/>
              <a:t>Go to desktop app and reset the file to the previous commit</a:t>
            </a:r>
          </a:p>
          <a:p>
            <a:pPr marL="228600" indent="-228600">
              <a:buAutoNum type="arabicPeriod"/>
            </a:pPr>
            <a:r>
              <a:rPr lang="en-CA" dirty="0"/>
              <a:t>Repeat BUT this time commit it</a:t>
            </a:r>
          </a:p>
          <a:p>
            <a:pPr marL="228600" indent="-228600">
              <a:buAutoNum type="arabicPeriod"/>
            </a:pPr>
            <a:r>
              <a:rPr lang="en-CA" dirty="0"/>
              <a:t>Revert changes of the commit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BD60B-517C-4242-AE46-E1BD2D086542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02771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CA" dirty="0"/>
              <a:t>Edit your text file with an error</a:t>
            </a:r>
          </a:p>
          <a:p>
            <a:pPr marL="228600" indent="-228600">
              <a:buAutoNum type="arabicPeriod"/>
            </a:pPr>
            <a:r>
              <a:rPr lang="en-CA" dirty="0"/>
              <a:t>Go to desktop app and reset the file to the previous commit</a:t>
            </a:r>
          </a:p>
          <a:p>
            <a:pPr marL="228600" indent="-228600">
              <a:buAutoNum type="arabicPeriod"/>
            </a:pPr>
            <a:r>
              <a:rPr lang="en-CA" dirty="0"/>
              <a:t>Repeat BUT this time commit it</a:t>
            </a:r>
          </a:p>
          <a:p>
            <a:pPr marL="228600" indent="-228600">
              <a:buAutoNum type="arabicPeriod"/>
            </a:pPr>
            <a:r>
              <a:rPr lang="en-CA" dirty="0"/>
              <a:t>Revert changes of the commit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BD60B-517C-4242-AE46-E1BD2D086542}" type="slidenum">
              <a:rPr lang="fr-FR" smtClean="0"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87488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T</a:t>
            </a:r>
          </a:p>
          <a:p>
            <a:r>
              <a:rPr lang="en-CA" dirty="0"/>
              <a:t>F</a:t>
            </a:r>
          </a:p>
          <a:p>
            <a:r>
              <a:rPr lang="en-CA" dirty="0"/>
              <a:t>No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BD60B-517C-4242-AE46-E1BD2D086542}" type="slidenum">
              <a:rPr lang="fr-FR" smtClean="0"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12002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Create new branch and make changes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BD60B-517C-4242-AE46-E1BD2D086542}" type="slidenum">
              <a:rPr lang="fr-FR" smtClean="0"/>
              <a:t>29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56393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Create new branch and make changes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BD60B-517C-4242-AE46-E1BD2D086542}" type="slidenum">
              <a:rPr lang="fr-FR" smtClean="0"/>
              <a:t>30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9482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BD60B-517C-4242-AE46-E1BD2D086542}" type="slidenum">
              <a:rPr lang="fr-FR" smtClean="0"/>
              <a:t>35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87393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Make a more streamlined commit history</a:t>
            </a:r>
          </a:p>
          <a:p>
            <a:endParaRPr lang="en-CA" dirty="0"/>
          </a:p>
          <a:p>
            <a:r>
              <a:rPr lang="en-CA" dirty="0"/>
              <a:t>F</a:t>
            </a:r>
          </a:p>
          <a:p>
            <a:endParaRPr lang="en-CA" dirty="0"/>
          </a:p>
          <a:p>
            <a:r>
              <a:rPr lang="en-CA" dirty="0"/>
              <a:t>Use different files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BD60B-517C-4242-AE46-E1BD2D086542}" type="slidenum">
              <a:rPr lang="fr-FR" smtClean="0"/>
              <a:t>40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06572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On this slide I can just open GitHub and explore the different features and options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BD60B-517C-4242-AE46-E1BD2D086542}" type="slidenum">
              <a:rPr lang="fr-FR" smtClean="0"/>
              <a:t>43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92730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63C3E4-43CE-88DB-34EB-55A09F149B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85E80EE-7B95-F60E-06D3-AC4E3E16E5C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DB8A18A-ED3D-030A-6598-EF119BF0B8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https://www.google.com/url?sa=i&amp;url=https%3A%2F%2Fcourses.csail.mit.edu%2F6.S194%2F13%2Flessons%2F03-git%2Fgit-commands-and-metaphors.html&amp;psig=AOvVaw0eLwNte0CymnSwNKJIL7Zi&amp;ust=1654357234965000&amp;source=images&amp;cd=vfe&amp;ved=0CAwQjRxqFwoTCLifgozPkfgCFQAAAAAdAAAAABAk </a:t>
            </a:r>
          </a:p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6846FB-600C-4396-DA18-7F7F6C27A27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BD60B-517C-4242-AE46-E1BD2D086542}" type="slidenum">
              <a:rPr lang="fr-FR" smtClean="0"/>
              <a:t>47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869313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887D7B-DFD7-38CF-ACC1-EF67DEA2BF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1BB9D5F-818B-7145-4B2B-D70DE751FE7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A6900F7-AAE5-FC7E-AEED-52FBE06DD5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https://www.google.com/url?sa=i&amp;url=https%3A%2F%2Fcourses.csail.mit.edu%2F6.S194%2F13%2Flessons%2F03-git%2Fgit-commands-and-metaphors.html&amp;psig=AOvVaw0eLwNte0CymnSwNKJIL7Zi&amp;ust=1654357234965000&amp;source=images&amp;cd=vfe&amp;ved=0CAwQjRxqFwoTCLifgozPkfgCFQAAAAAdAAAAABAk </a:t>
            </a:r>
          </a:p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039D0B-8E9F-B0B1-4A70-210F4AABF3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BD60B-517C-4242-AE46-E1BD2D086542}" type="slidenum">
              <a:rPr lang="fr-FR" smtClean="0"/>
              <a:t>48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04267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https://www.google.com/url?sa=i&amp;url=https%3A%2F%2Fcourses.csail.mit.edu%2F6.S194%2F13%2Flessons%2F03-git%2Fgit-commands-and-metaphors.html&amp;psig=AOvVaw0eLwNte0CymnSwNKJIL7Zi&amp;ust=1654357234965000&amp;source=images&amp;cd=vfe&amp;ved=0CAwQjRxqFwoTCLifgozPkfgCFQAAAAAdAAAAABAk 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BD60B-517C-4242-AE46-E1BD2D086542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829240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4E17C0-9289-B8F9-2C7D-6B450ADA83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AA527E6-ABB6-22CC-A997-13EB698C5B5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CAED66C-ADF7-BEB8-F592-C64EA282AE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https://www.google.com/url?sa=i&amp;url=https%3A%2F%2Fcourses.csail.mit.edu%2F6.S194%2F13%2Flessons%2F03-git%2Fgit-commands-and-metaphors.html&amp;psig=AOvVaw0eLwNte0CymnSwNKJIL7Zi&amp;ust=1654357234965000&amp;source=images&amp;cd=vfe&amp;ved=0CAwQjRxqFwoTCLifgozPkfgCFQAAAAAdAAAAABAk </a:t>
            </a:r>
          </a:p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A786E7-F0AC-C659-6263-9C503405FF1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BD60B-517C-4242-AE46-E1BD2D086542}" type="slidenum">
              <a:rPr lang="fr-FR" smtClean="0"/>
              <a:t>54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245102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8C2CEB-D41E-A219-622E-029138D8BA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4BB7B85-84E8-D561-4F2B-4B11FA81C22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A39866D-19FB-49E0-47CC-B218A47D24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https://www.google.com/url?sa=i&amp;url=https%3A%2F%2Fcourses.csail.mit.edu%2F6.S194%2F13%2Flessons%2F03-git%2Fgit-commands-and-metaphors.html&amp;psig=AOvVaw0eLwNte0CymnSwNKJIL7Zi&amp;ust=1654357234965000&amp;source=images&amp;cd=vfe&amp;ved=0CAwQjRxqFwoTCLifgozPkfgCFQAAAAAdAAAAABAk </a:t>
            </a:r>
          </a:p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A2F819-8BAD-234A-60D7-DB428753659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BD60B-517C-4242-AE46-E1BD2D086542}" type="slidenum">
              <a:rPr lang="fr-FR" smtClean="0"/>
              <a:t>59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472513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Push</a:t>
            </a:r>
          </a:p>
          <a:p>
            <a:r>
              <a:rPr lang="en-CA" dirty="0"/>
              <a:t>F</a:t>
            </a:r>
          </a:p>
          <a:p>
            <a:r>
              <a:rPr lang="en-CA" dirty="0"/>
              <a:t>F</a:t>
            </a:r>
          </a:p>
          <a:p>
            <a:r>
              <a:rPr lang="en-CA" dirty="0"/>
              <a:t>Control over additions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BD60B-517C-4242-AE46-E1BD2D086542}" type="slidenum">
              <a:rPr lang="fr-FR" smtClean="0"/>
              <a:t>62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19183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Need an activity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BD60B-517C-4242-AE46-E1BD2D086542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71567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T</a:t>
            </a:r>
          </a:p>
          <a:p>
            <a:r>
              <a:rPr lang="en-CA" dirty="0"/>
              <a:t>Staging Area</a:t>
            </a:r>
          </a:p>
          <a:p>
            <a:r>
              <a:rPr lang="en-CA" dirty="0"/>
              <a:t>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BD60B-517C-4242-AE46-E1BD2D086542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94654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BD60B-517C-4242-AE46-E1BD2D086542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94215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CA" dirty="0"/>
              <a:t>Make a new git repo through desktop App</a:t>
            </a:r>
          </a:p>
          <a:p>
            <a:pPr marL="228600" indent="-228600">
              <a:buAutoNum type="arabicPeriod"/>
            </a:pPr>
            <a:r>
              <a:rPr lang="en-CA" dirty="0"/>
              <a:t>Add a file to the directory</a:t>
            </a:r>
          </a:p>
          <a:p>
            <a:pPr marL="228600" indent="-228600">
              <a:buAutoNum type="arabicPeriod"/>
            </a:pPr>
            <a:r>
              <a:rPr lang="en-CA" dirty="0"/>
              <a:t>Return to desktop app and track the file</a:t>
            </a:r>
          </a:p>
          <a:p>
            <a:pPr marL="228600" indent="-228600">
              <a:buAutoNum type="arabicPeriod"/>
            </a:pPr>
            <a:r>
              <a:rPr lang="en-CA" dirty="0"/>
              <a:t>Create it, edit it, move it, remove 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BD60B-517C-4242-AE46-E1BD2D086542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37495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CA" dirty="0"/>
              <a:t>Make a new git repo through desktop App</a:t>
            </a:r>
          </a:p>
          <a:p>
            <a:pPr marL="228600" indent="-228600">
              <a:buAutoNum type="arabicPeriod"/>
            </a:pPr>
            <a:r>
              <a:rPr lang="en-CA" dirty="0"/>
              <a:t>Add a file to the directory</a:t>
            </a:r>
          </a:p>
          <a:p>
            <a:pPr marL="228600" indent="-228600">
              <a:buAutoNum type="arabicPeriod"/>
            </a:pPr>
            <a:r>
              <a:rPr lang="en-CA" dirty="0"/>
              <a:t>Return to desktop app and track the file</a:t>
            </a:r>
          </a:p>
          <a:p>
            <a:pPr marL="228600" indent="-228600">
              <a:buAutoNum type="arabicPeriod"/>
            </a:pPr>
            <a:r>
              <a:rPr lang="en-CA" dirty="0"/>
              <a:t>Create it, edit it, move it, remove 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BD60B-517C-4242-AE46-E1BD2D086542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00492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CA" dirty="0"/>
              <a:t>Make a new git repo through desktop App</a:t>
            </a:r>
          </a:p>
          <a:p>
            <a:pPr marL="228600" indent="-228600">
              <a:buAutoNum type="arabicPeriod"/>
            </a:pPr>
            <a:r>
              <a:rPr lang="en-CA" dirty="0"/>
              <a:t>Add a file to the directory</a:t>
            </a:r>
          </a:p>
          <a:p>
            <a:pPr marL="228600" indent="-228600">
              <a:buAutoNum type="arabicPeriod"/>
            </a:pPr>
            <a:r>
              <a:rPr lang="en-CA" dirty="0"/>
              <a:t>Return to desktop app and track the file</a:t>
            </a:r>
          </a:p>
          <a:p>
            <a:pPr marL="228600" indent="-228600">
              <a:buAutoNum type="arabicPeriod"/>
            </a:pPr>
            <a:r>
              <a:rPr lang="en-CA" dirty="0"/>
              <a:t>Create it, edit it, move it, remove 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BD60B-517C-4242-AE46-E1BD2D086542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339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CA" dirty="0"/>
              <a:t>Make a new git repo through desktop App</a:t>
            </a:r>
          </a:p>
          <a:p>
            <a:pPr marL="228600" indent="-228600">
              <a:buAutoNum type="arabicPeriod"/>
            </a:pPr>
            <a:r>
              <a:rPr lang="en-CA" dirty="0"/>
              <a:t>Add a file to the directory</a:t>
            </a:r>
          </a:p>
          <a:p>
            <a:pPr marL="228600" indent="-228600">
              <a:buAutoNum type="arabicPeriod"/>
            </a:pPr>
            <a:r>
              <a:rPr lang="en-CA" dirty="0"/>
              <a:t>Return to desktop app and track the file</a:t>
            </a:r>
          </a:p>
          <a:p>
            <a:pPr marL="228600" indent="-228600">
              <a:buAutoNum type="arabicPeriod"/>
            </a:pPr>
            <a:r>
              <a:rPr lang="en-CA" dirty="0"/>
              <a:t>Create it, edit it, move it, remove 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BD60B-517C-4242-AE46-E1BD2D086542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30117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>
            <a:extLst>
              <a:ext uri="{FF2B5EF4-FFF2-40B4-BE49-F238E27FC236}">
                <a16:creationId xmlns:a16="http://schemas.microsoft.com/office/drawing/2014/main" id="{8C014499-7A01-1C4B-B8B6-23CF018A7AFA}"/>
              </a:ext>
            </a:extLst>
          </p:cNvPr>
          <p:cNvSpPr txBox="1"/>
          <p:nvPr/>
        </p:nvSpPr>
        <p:spPr>
          <a:xfrm>
            <a:off x="8305801" y="6620932"/>
            <a:ext cx="184731" cy="2343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sz="923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6714F2-9487-9A49-A920-C9C4DB6F97C5}"/>
              </a:ext>
            </a:extLst>
          </p:cNvPr>
          <p:cNvSpPr/>
          <p:nvPr/>
        </p:nvSpPr>
        <p:spPr>
          <a:xfrm>
            <a:off x="0" y="4"/>
            <a:ext cx="9144000" cy="11345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23"/>
          </a:p>
        </p:txBody>
      </p:sp>
      <p:pic>
        <p:nvPicPr>
          <p:cNvPr id="14" name="Espace réservé du contenu 5">
            <a:extLst>
              <a:ext uri="{FF2B5EF4-FFF2-40B4-BE49-F238E27FC236}">
                <a16:creationId xmlns:a16="http://schemas.microsoft.com/office/drawing/2014/main" id="{4590415E-2F4F-B34C-975F-7509179742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36548" y="121579"/>
            <a:ext cx="4197350" cy="1012958"/>
          </a:xfrm>
          <a:prstGeom prst="rect">
            <a:avLst/>
          </a:prstGeom>
        </p:spPr>
      </p:pic>
      <p:sp>
        <p:nvSpPr>
          <p:cNvPr id="17" name="Espace réservé du contenu 2">
            <a:extLst>
              <a:ext uri="{FF2B5EF4-FFF2-40B4-BE49-F238E27FC236}">
                <a16:creationId xmlns:a16="http://schemas.microsoft.com/office/drawing/2014/main" id="{38C73947-7933-1149-81E2-2A6481ACE834}"/>
              </a:ext>
            </a:extLst>
          </p:cNvPr>
          <p:cNvSpPr txBox="1">
            <a:spLocks/>
          </p:cNvSpPr>
          <p:nvPr/>
        </p:nvSpPr>
        <p:spPr>
          <a:xfrm>
            <a:off x="594015" y="1617135"/>
            <a:ext cx="7804150" cy="4863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CA" sz="2002" b="1" u="sng" dirty="0">
                <a:latin typeface="+mj-lt"/>
              </a:rPr>
              <a:t>Mission</a:t>
            </a:r>
            <a:r>
              <a:rPr lang="en-CA" sz="2002" dirty="0">
                <a:latin typeface="+mj-lt"/>
              </a:rPr>
              <a:t> : aims to deliver inter-disciplinary research programs and empower the use of data in health research and health care delivery</a:t>
            </a: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r>
              <a:rPr lang="en-CA" sz="1800" dirty="0">
                <a:latin typeface="+mj-lt"/>
              </a:rPr>
              <a:t>https://www.mcgill.ca/</a:t>
            </a:r>
            <a:r>
              <a:rPr lang="en-CA" sz="1800" dirty="0" err="1">
                <a:latin typeface="+mj-lt"/>
              </a:rPr>
              <a:t>micm</a:t>
            </a:r>
            <a:endParaRPr lang="en-CA" sz="1800" dirty="0">
              <a:latin typeface="+mj-lt"/>
            </a:endParaRPr>
          </a:p>
          <a:p>
            <a:endParaRPr lang="en-CA" sz="2002" dirty="0">
              <a:latin typeface="+mj-lt"/>
            </a:endParaRP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E31CC8AE-4D70-174F-9C92-FBBC12BFB7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6642" y="2463795"/>
            <a:ext cx="4431523" cy="3522135"/>
          </a:xfrm>
          <a:prstGeom prst="rect">
            <a:avLst/>
          </a:prstGeom>
        </p:spPr>
      </p:pic>
      <p:sp>
        <p:nvSpPr>
          <p:cNvPr id="7" name="ZoneTexte 7">
            <a:extLst>
              <a:ext uri="{FF2B5EF4-FFF2-40B4-BE49-F238E27FC236}">
                <a16:creationId xmlns:a16="http://schemas.microsoft.com/office/drawing/2014/main" id="{E46848FA-0ECF-07F4-F7D5-40C8632F8B9D}"/>
              </a:ext>
            </a:extLst>
          </p:cNvPr>
          <p:cNvSpPr txBox="1"/>
          <p:nvPr userDrawn="1"/>
        </p:nvSpPr>
        <p:spPr>
          <a:xfrm>
            <a:off x="8305801" y="6620932"/>
            <a:ext cx="184731" cy="2343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sz="923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9C710DB-824D-076E-19B2-6ECF82A52152}"/>
              </a:ext>
            </a:extLst>
          </p:cNvPr>
          <p:cNvSpPr/>
          <p:nvPr userDrawn="1"/>
        </p:nvSpPr>
        <p:spPr>
          <a:xfrm>
            <a:off x="0" y="4"/>
            <a:ext cx="9144000" cy="11345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23"/>
          </a:p>
        </p:txBody>
      </p:sp>
      <p:pic>
        <p:nvPicPr>
          <p:cNvPr id="10" name="Espace réservé du contenu 5">
            <a:extLst>
              <a:ext uri="{FF2B5EF4-FFF2-40B4-BE49-F238E27FC236}">
                <a16:creationId xmlns:a16="http://schemas.microsoft.com/office/drawing/2014/main" id="{DE5D5D05-BE0D-7221-F84B-BA2668F9874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36548" y="121579"/>
            <a:ext cx="4197350" cy="1012958"/>
          </a:xfrm>
          <a:prstGeom prst="rect">
            <a:avLst/>
          </a:prstGeom>
        </p:spPr>
      </p:pic>
      <p:sp>
        <p:nvSpPr>
          <p:cNvPr id="11" name="Espace réservé du contenu 2">
            <a:extLst>
              <a:ext uri="{FF2B5EF4-FFF2-40B4-BE49-F238E27FC236}">
                <a16:creationId xmlns:a16="http://schemas.microsoft.com/office/drawing/2014/main" id="{3D55B558-51BE-751C-93D7-B171B12FC07A}"/>
              </a:ext>
            </a:extLst>
          </p:cNvPr>
          <p:cNvSpPr txBox="1">
            <a:spLocks/>
          </p:cNvSpPr>
          <p:nvPr userDrawn="1"/>
        </p:nvSpPr>
        <p:spPr>
          <a:xfrm>
            <a:off x="594015" y="1617135"/>
            <a:ext cx="7804150" cy="4863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CA" sz="2002" b="1" u="sng" dirty="0">
                <a:latin typeface="+mj-lt"/>
              </a:rPr>
              <a:t>Mission</a:t>
            </a:r>
            <a:r>
              <a:rPr lang="en-CA" sz="2002" dirty="0">
                <a:latin typeface="+mj-lt"/>
              </a:rPr>
              <a:t> : aims to deliver inter-disciplinary research programs and empower the use of data in health research and health care delivery</a:t>
            </a: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r>
              <a:rPr lang="en-CA" sz="1800" dirty="0">
                <a:latin typeface="+mj-lt"/>
              </a:rPr>
              <a:t>https://www.mcgill.ca/</a:t>
            </a:r>
            <a:r>
              <a:rPr lang="en-CA" sz="1800" dirty="0" err="1">
                <a:latin typeface="+mj-lt"/>
              </a:rPr>
              <a:t>micm</a:t>
            </a:r>
            <a:endParaRPr lang="en-CA" sz="1800" dirty="0">
              <a:latin typeface="+mj-lt"/>
            </a:endParaRPr>
          </a:p>
          <a:p>
            <a:endParaRPr lang="en-CA" sz="2002" dirty="0">
              <a:latin typeface="+mj-lt"/>
            </a:endParaRPr>
          </a:p>
        </p:txBody>
      </p:sp>
      <p:pic>
        <p:nvPicPr>
          <p:cNvPr id="12" name="Image 17">
            <a:extLst>
              <a:ext uri="{FF2B5EF4-FFF2-40B4-BE49-F238E27FC236}">
                <a16:creationId xmlns:a16="http://schemas.microsoft.com/office/drawing/2014/main" id="{2A9B2C28-0899-B97A-D783-F55B988B8C0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966642" y="2463795"/>
            <a:ext cx="4431523" cy="3522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091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>
            <a:extLst>
              <a:ext uri="{FF2B5EF4-FFF2-40B4-BE49-F238E27FC236}">
                <a16:creationId xmlns:a16="http://schemas.microsoft.com/office/drawing/2014/main" id="{8C014499-7A01-1C4B-B8B6-23CF018A7AFA}"/>
              </a:ext>
            </a:extLst>
          </p:cNvPr>
          <p:cNvSpPr txBox="1"/>
          <p:nvPr userDrawn="1"/>
        </p:nvSpPr>
        <p:spPr>
          <a:xfrm>
            <a:off x="8305801" y="6620932"/>
            <a:ext cx="184731" cy="2343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sz="923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6714F2-9487-9A49-A920-C9C4DB6F97C5}"/>
              </a:ext>
            </a:extLst>
          </p:cNvPr>
          <p:cNvSpPr/>
          <p:nvPr userDrawn="1"/>
        </p:nvSpPr>
        <p:spPr>
          <a:xfrm>
            <a:off x="0" y="4"/>
            <a:ext cx="9144000" cy="11345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23"/>
          </a:p>
        </p:txBody>
      </p:sp>
      <p:pic>
        <p:nvPicPr>
          <p:cNvPr id="14" name="Espace réservé du contenu 5">
            <a:extLst>
              <a:ext uri="{FF2B5EF4-FFF2-40B4-BE49-F238E27FC236}">
                <a16:creationId xmlns:a16="http://schemas.microsoft.com/office/drawing/2014/main" id="{4590415E-2F4F-B34C-975F-7509179742F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36548" y="121579"/>
            <a:ext cx="4197350" cy="1012958"/>
          </a:xfrm>
          <a:prstGeom prst="rect">
            <a:avLst/>
          </a:prstGeom>
        </p:spPr>
      </p:pic>
      <p:sp>
        <p:nvSpPr>
          <p:cNvPr id="17" name="Espace réservé du contenu 2">
            <a:extLst>
              <a:ext uri="{FF2B5EF4-FFF2-40B4-BE49-F238E27FC236}">
                <a16:creationId xmlns:a16="http://schemas.microsoft.com/office/drawing/2014/main" id="{38C73947-7933-1149-81E2-2A6481ACE834}"/>
              </a:ext>
            </a:extLst>
          </p:cNvPr>
          <p:cNvSpPr txBox="1">
            <a:spLocks/>
          </p:cNvSpPr>
          <p:nvPr userDrawn="1"/>
        </p:nvSpPr>
        <p:spPr>
          <a:xfrm>
            <a:off x="594015" y="1617135"/>
            <a:ext cx="7804150" cy="4863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CA" sz="2002" b="1" u="sng" dirty="0">
                <a:latin typeface="+mj-lt"/>
              </a:rPr>
              <a:t>Mission</a:t>
            </a:r>
            <a:r>
              <a:rPr lang="en-CA" sz="2002" dirty="0">
                <a:latin typeface="+mj-lt"/>
              </a:rPr>
              <a:t> : aims to deliver inter-disciplinary research programs and empower the use of data in health research and health care delivery</a:t>
            </a: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r>
              <a:rPr lang="en-CA" sz="1800" dirty="0">
                <a:latin typeface="+mj-lt"/>
              </a:rPr>
              <a:t>https://www.mcgill.ca/</a:t>
            </a:r>
            <a:r>
              <a:rPr lang="en-CA" sz="1800" dirty="0" err="1">
                <a:latin typeface="+mj-lt"/>
              </a:rPr>
              <a:t>micm</a:t>
            </a:r>
            <a:endParaRPr lang="en-CA" sz="1800" dirty="0">
              <a:latin typeface="+mj-lt"/>
            </a:endParaRPr>
          </a:p>
          <a:p>
            <a:endParaRPr lang="en-CA" sz="2002" dirty="0">
              <a:latin typeface="+mj-lt"/>
            </a:endParaRP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E31CC8AE-4D70-174F-9C92-FBBC12BFB76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966642" y="2463795"/>
            <a:ext cx="4431523" cy="3522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83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>
            <a:extLst>
              <a:ext uri="{FF2B5EF4-FFF2-40B4-BE49-F238E27FC236}">
                <a16:creationId xmlns:a16="http://schemas.microsoft.com/office/drawing/2014/main" id="{8C014499-7A01-1C4B-B8B6-23CF018A7AFA}"/>
              </a:ext>
            </a:extLst>
          </p:cNvPr>
          <p:cNvSpPr txBox="1"/>
          <p:nvPr userDrawn="1"/>
        </p:nvSpPr>
        <p:spPr>
          <a:xfrm>
            <a:off x="8305803" y="6620940"/>
            <a:ext cx="184731" cy="2343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sz="923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6714F2-9487-9A49-A920-C9C4DB6F97C5}"/>
              </a:ext>
            </a:extLst>
          </p:cNvPr>
          <p:cNvSpPr/>
          <p:nvPr userDrawn="1"/>
        </p:nvSpPr>
        <p:spPr>
          <a:xfrm>
            <a:off x="0" y="11"/>
            <a:ext cx="9144000" cy="11345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23"/>
          </a:p>
        </p:txBody>
      </p:sp>
      <p:pic>
        <p:nvPicPr>
          <p:cNvPr id="14" name="Espace réservé du contenu 5">
            <a:extLst>
              <a:ext uri="{FF2B5EF4-FFF2-40B4-BE49-F238E27FC236}">
                <a16:creationId xmlns:a16="http://schemas.microsoft.com/office/drawing/2014/main" id="{4590415E-2F4F-B34C-975F-7509179742F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36548" y="121586"/>
            <a:ext cx="4197350" cy="1012958"/>
          </a:xfrm>
          <a:prstGeom prst="rect">
            <a:avLst/>
          </a:prstGeom>
        </p:spPr>
      </p:pic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F469381-9221-664C-A297-50EE4CAEE00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2372" y="1454228"/>
            <a:ext cx="8658743" cy="4924350"/>
          </a:xfrm>
        </p:spPr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26941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>
            <a:extLst>
              <a:ext uri="{FF2B5EF4-FFF2-40B4-BE49-F238E27FC236}">
                <a16:creationId xmlns:a16="http://schemas.microsoft.com/office/drawing/2014/main" id="{8C014499-7A01-1C4B-B8B6-23CF018A7AFA}"/>
              </a:ext>
            </a:extLst>
          </p:cNvPr>
          <p:cNvSpPr txBox="1"/>
          <p:nvPr userDrawn="1"/>
        </p:nvSpPr>
        <p:spPr>
          <a:xfrm>
            <a:off x="8305801" y="6620932"/>
            <a:ext cx="184731" cy="2343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sz="923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6714F2-9487-9A49-A920-C9C4DB6F97C5}"/>
              </a:ext>
            </a:extLst>
          </p:cNvPr>
          <p:cNvSpPr/>
          <p:nvPr userDrawn="1"/>
        </p:nvSpPr>
        <p:spPr>
          <a:xfrm>
            <a:off x="0" y="4"/>
            <a:ext cx="9144000" cy="11345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23"/>
          </a:p>
        </p:txBody>
      </p:sp>
      <p:pic>
        <p:nvPicPr>
          <p:cNvPr id="14" name="Espace réservé du contenu 5">
            <a:extLst>
              <a:ext uri="{FF2B5EF4-FFF2-40B4-BE49-F238E27FC236}">
                <a16:creationId xmlns:a16="http://schemas.microsoft.com/office/drawing/2014/main" id="{4590415E-2F4F-B34C-975F-7509179742F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36548" y="121579"/>
            <a:ext cx="4197350" cy="1012958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42401445-DB0B-D44D-B605-7A88A3BCC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706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>
            <a:extLst>
              <a:ext uri="{FF2B5EF4-FFF2-40B4-BE49-F238E27FC236}">
                <a16:creationId xmlns:a16="http://schemas.microsoft.com/office/drawing/2014/main" id="{8C014499-7A01-1C4B-B8B6-23CF018A7AFA}"/>
              </a:ext>
            </a:extLst>
          </p:cNvPr>
          <p:cNvSpPr txBox="1"/>
          <p:nvPr/>
        </p:nvSpPr>
        <p:spPr>
          <a:xfrm>
            <a:off x="8305803" y="6620940"/>
            <a:ext cx="184731" cy="2343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sz="923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6714F2-9487-9A49-A920-C9C4DB6F97C5}"/>
              </a:ext>
            </a:extLst>
          </p:cNvPr>
          <p:cNvSpPr/>
          <p:nvPr/>
        </p:nvSpPr>
        <p:spPr>
          <a:xfrm>
            <a:off x="0" y="11"/>
            <a:ext cx="9144000" cy="11345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23"/>
          </a:p>
        </p:txBody>
      </p:sp>
      <p:pic>
        <p:nvPicPr>
          <p:cNvPr id="14" name="Espace réservé du contenu 5">
            <a:extLst>
              <a:ext uri="{FF2B5EF4-FFF2-40B4-BE49-F238E27FC236}">
                <a16:creationId xmlns:a16="http://schemas.microsoft.com/office/drawing/2014/main" id="{4590415E-2F4F-B34C-975F-7509179742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36548" y="121586"/>
            <a:ext cx="4197350" cy="1012958"/>
          </a:xfrm>
          <a:prstGeom prst="rect">
            <a:avLst/>
          </a:prstGeom>
        </p:spPr>
      </p:pic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F469381-9221-664C-A297-50EE4CAEE00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2372" y="1454228"/>
            <a:ext cx="8658743" cy="4924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ZoneTexte 7">
            <a:extLst>
              <a:ext uri="{FF2B5EF4-FFF2-40B4-BE49-F238E27FC236}">
                <a16:creationId xmlns:a16="http://schemas.microsoft.com/office/drawing/2014/main" id="{F843215A-852F-96FA-9CEE-6375FDB25D46}"/>
              </a:ext>
            </a:extLst>
          </p:cNvPr>
          <p:cNvSpPr txBox="1"/>
          <p:nvPr userDrawn="1"/>
        </p:nvSpPr>
        <p:spPr>
          <a:xfrm>
            <a:off x="8305803" y="6620940"/>
            <a:ext cx="184731" cy="2343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sz="923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E89FAEB-C132-CC11-80B7-02FE02DC55D8}"/>
              </a:ext>
            </a:extLst>
          </p:cNvPr>
          <p:cNvSpPr/>
          <p:nvPr userDrawn="1"/>
        </p:nvSpPr>
        <p:spPr>
          <a:xfrm>
            <a:off x="0" y="11"/>
            <a:ext cx="9144000" cy="11345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23"/>
          </a:p>
        </p:txBody>
      </p:sp>
      <p:pic>
        <p:nvPicPr>
          <p:cNvPr id="9" name="Espace réservé du contenu 5">
            <a:extLst>
              <a:ext uri="{FF2B5EF4-FFF2-40B4-BE49-F238E27FC236}">
                <a16:creationId xmlns:a16="http://schemas.microsoft.com/office/drawing/2014/main" id="{F2A98FA9-31F9-97B6-A13D-FDF02149C2B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36548" y="121586"/>
            <a:ext cx="4197350" cy="1012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295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>
            <a:extLst>
              <a:ext uri="{FF2B5EF4-FFF2-40B4-BE49-F238E27FC236}">
                <a16:creationId xmlns:a16="http://schemas.microsoft.com/office/drawing/2014/main" id="{8C014499-7A01-1C4B-B8B6-23CF018A7AFA}"/>
              </a:ext>
            </a:extLst>
          </p:cNvPr>
          <p:cNvSpPr txBox="1"/>
          <p:nvPr/>
        </p:nvSpPr>
        <p:spPr>
          <a:xfrm>
            <a:off x="8305801" y="6620932"/>
            <a:ext cx="184731" cy="2343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sz="923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6714F2-9487-9A49-A920-C9C4DB6F97C5}"/>
              </a:ext>
            </a:extLst>
          </p:cNvPr>
          <p:cNvSpPr/>
          <p:nvPr/>
        </p:nvSpPr>
        <p:spPr>
          <a:xfrm>
            <a:off x="0" y="4"/>
            <a:ext cx="9144000" cy="11345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23"/>
          </a:p>
        </p:txBody>
      </p:sp>
      <p:pic>
        <p:nvPicPr>
          <p:cNvPr id="14" name="Espace réservé du contenu 5">
            <a:extLst>
              <a:ext uri="{FF2B5EF4-FFF2-40B4-BE49-F238E27FC236}">
                <a16:creationId xmlns:a16="http://schemas.microsoft.com/office/drawing/2014/main" id="{4590415E-2F4F-B34C-975F-7509179742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36548" y="121579"/>
            <a:ext cx="4197350" cy="1012958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42401445-DB0B-D44D-B605-7A88A3BCC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ZoneTexte 7">
            <a:extLst>
              <a:ext uri="{FF2B5EF4-FFF2-40B4-BE49-F238E27FC236}">
                <a16:creationId xmlns:a16="http://schemas.microsoft.com/office/drawing/2014/main" id="{4642D12A-6E82-EE3B-DDA7-A3163D4F92EC}"/>
              </a:ext>
            </a:extLst>
          </p:cNvPr>
          <p:cNvSpPr txBox="1"/>
          <p:nvPr userDrawn="1"/>
        </p:nvSpPr>
        <p:spPr>
          <a:xfrm>
            <a:off x="8305801" y="6620932"/>
            <a:ext cx="184731" cy="2343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sz="923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2EF539D-1AC6-5447-23F3-63DC914C8C62}"/>
              </a:ext>
            </a:extLst>
          </p:cNvPr>
          <p:cNvSpPr/>
          <p:nvPr userDrawn="1"/>
        </p:nvSpPr>
        <p:spPr>
          <a:xfrm>
            <a:off x="0" y="4"/>
            <a:ext cx="9144000" cy="11345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23"/>
          </a:p>
        </p:txBody>
      </p:sp>
      <p:pic>
        <p:nvPicPr>
          <p:cNvPr id="10" name="Espace réservé du contenu 5">
            <a:extLst>
              <a:ext uri="{FF2B5EF4-FFF2-40B4-BE49-F238E27FC236}">
                <a16:creationId xmlns:a16="http://schemas.microsoft.com/office/drawing/2014/main" id="{F26DCFD6-DD19-D5A6-7D4F-76F834E5C9F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36548" y="121579"/>
            <a:ext cx="4197350" cy="1012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112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48716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71"/>
            <a:ext cx="7886700" cy="150018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088" indent="0">
              <a:buNone/>
              <a:defRPr sz="2002">
                <a:solidFill>
                  <a:schemeClr val="tx1">
                    <a:tint val="75000"/>
                  </a:schemeClr>
                </a:solidFill>
              </a:defRPr>
            </a:lvl2pPr>
            <a:lvl3pPr marL="91417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255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4pPr>
            <a:lvl5pPr marL="1828343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5pPr>
            <a:lvl6pPr marL="2285430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6pPr>
            <a:lvl7pPr marL="2742518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7pPr>
            <a:lvl8pPr marL="3199598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8pPr>
            <a:lvl9pPr marL="3656685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59234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7"/>
            <a:ext cx="3886200" cy="43513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7"/>
            <a:ext cx="3886200" cy="43513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86340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821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9980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31"/>
            <a:ext cx="4629150" cy="4873628"/>
          </a:xfrm>
        </p:spPr>
        <p:txBody>
          <a:bodyPr anchor="t"/>
          <a:lstStyle>
            <a:lvl1pPr marL="0" indent="0">
              <a:buNone/>
              <a:defRPr sz="3202"/>
            </a:lvl1pPr>
            <a:lvl2pPr marL="457088" indent="0">
              <a:buNone/>
              <a:defRPr sz="2798"/>
            </a:lvl2pPr>
            <a:lvl3pPr marL="914175" indent="0">
              <a:buNone/>
              <a:defRPr sz="2400"/>
            </a:lvl3pPr>
            <a:lvl4pPr marL="1371255" indent="0">
              <a:buNone/>
              <a:defRPr sz="2002"/>
            </a:lvl4pPr>
            <a:lvl5pPr marL="1828343" indent="0">
              <a:buNone/>
              <a:defRPr sz="2002"/>
            </a:lvl5pPr>
            <a:lvl6pPr marL="2285430" indent="0">
              <a:buNone/>
              <a:defRPr sz="2002"/>
            </a:lvl6pPr>
            <a:lvl7pPr marL="2742518" indent="0">
              <a:buNone/>
              <a:defRPr sz="2002"/>
            </a:lvl7pPr>
            <a:lvl8pPr marL="3199598" indent="0">
              <a:buNone/>
              <a:defRPr sz="2002"/>
            </a:lvl8pPr>
            <a:lvl9pPr marL="3656685" indent="0">
              <a:buNone/>
              <a:defRPr sz="200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90"/>
          </a:xfrm>
        </p:spPr>
        <p:txBody>
          <a:bodyPr/>
          <a:lstStyle>
            <a:lvl1pPr marL="0" indent="0">
              <a:buNone/>
              <a:defRPr sz="1598"/>
            </a:lvl1pPr>
            <a:lvl2pPr marL="457088" indent="0">
              <a:buNone/>
              <a:defRPr sz="1403"/>
            </a:lvl2pPr>
            <a:lvl3pPr marL="914175" indent="0">
              <a:buNone/>
              <a:defRPr sz="1200"/>
            </a:lvl3pPr>
            <a:lvl4pPr marL="1371255" indent="0">
              <a:buNone/>
              <a:defRPr sz="998"/>
            </a:lvl4pPr>
            <a:lvl5pPr marL="1828343" indent="0">
              <a:buNone/>
              <a:defRPr sz="998"/>
            </a:lvl5pPr>
            <a:lvl6pPr marL="2285430" indent="0">
              <a:buNone/>
              <a:defRPr sz="998"/>
            </a:lvl6pPr>
            <a:lvl7pPr marL="2742518" indent="0">
              <a:buNone/>
              <a:defRPr sz="998"/>
            </a:lvl7pPr>
            <a:lvl8pPr marL="3199598" indent="0">
              <a:buNone/>
              <a:defRPr sz="998"/>
            </a:lvl8pPr>
            <a:lvl9pPr marL="3656685" indent="0">
              <a:buNone/>
              <a:defRPr sz="99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45297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3"/>
            <a:ext cx="7886700" cy="13255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7"/>
            <a:ext cx="7886700" cy="43513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grpSp>
        <p:nvGrpSpPr>
          <p:cNvPr id="14" name="Group 11">
            <a:extLst>
              <a:ext uri="{FF2B5EF4-FFF2-40B4-BE49-F238E27FC236}">
                <a16:creationId xmlns:a16="http://schemas.microsoft.com/office/drawing/2014/main" id="{8ADF8589-063A-1546-8085-07B315CCB283}"/>
              </a:ext>
            </a:extLst>
          </p:cNvPr>
          <p:cNvGrpSpPr>
            <a:grpSpLocks/>
          </p:cNvGrpSpPr>
          <p:nvPr/>
        </p:nvGrpSpPr>
        <p:grpSpPr bwMode="auto">
          <a:xfrm>
            <a:off x="-2150" y="6790459"/>
            <a:ext cx="9200548" cy="90488"/>
            <a:chOff x="606161" y="2106824"/>
            <a:chExt cx="6205940" cy="1241188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CD4AE55-E3E4-8E48-A531-035261AD147D}"/>
                </a:ext>
              </a:extLst>
            </p:cNvPr>
            <p:cNvSpPr/>
            <p:nvPr userDrawn="1"/>
          </p:nvSpPr>
          <p:spPr>
            <a:xfrm>
              <a:off x="606161" y="2106824"/>
              <a:ext cx="1241028" cy="12411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635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923" dirty="0">
                <a:latin typeface="Open Sans Light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753BF61-1322-C642-81B1-2BEA6A9D7516}"/>
                </a:ext>
              </a:extLst>
            </p:cNvPr>
            <p:cNvSpPr/>
            <p:nvPr userDrawn="1"/>
          </p:nvSpPr>
          <p:spPr>
            <a:xfrm>
              <a:off x="1847189" y="2106824"/>
              <a:ext cx="1241429" cy="124118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635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923" dirty="0">
                <a:latin typeface="Open Sans Light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05D8262-7348-B74A-B1E5-C429BF3920A3}"/>
                </a:ext>
              </a:extLst>
            </p:cNvPr>
            <p:cNvSpPr/>
            <p:nvPr userDrawn="1"/>
          </p:nvSpPr>
          <p:spPr>
            <a:xfrm>
              <a:off x="3088617" y="2106824"/>
              <a:ext cx="1241027" cy="124118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635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923" dirty="0">
                <a:latin typeface="Open Sans Light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AE6F6EB-C764-0142-9907-8F053728961D}"/>
                </a:ext>
              </a:extLst>
            </p:cNvPr>
            <p:cNvSpPr/>
            <p:nvPr userDrawn="1"/>
          </p:nvSpPr>
          <p:spPr>
            <a:xfrm>
              <a:off x="4329645" y="2106824"/>
              <a:ext cx="1241429" cy="124118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635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923" dirty="0">
                <a:latin typeface="Open Sans Light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94EFFE0-7781-6F4A-8329-190CB533253E}"/>
                </a:ext>
              </a:extLst>
            </p:cNvPr>
            <p:cNvSpPr/>
            <p:nvPr userDrawn="1"/>
          </p:nvSpPr>
          <p:spPr>
            <a:xfrm>
              <a:off x="5571073" y="2106824"/>
              <a:ext cx="1241028" cy="124118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635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923" dirty="0">
                <a:latin typeface="Open Sans Light"/>
              </a:endParaRPr>
            </a:p>
          </p:txBody>
        </p:sp>
      </p:grpSp>
      <p:pic>
        <p:nvPicPr>
          <p:cNvPr id="21" name="Image 20">
            <a:extLst>
              <a:ext uri="{FF2B5EF4-FFF2-40B4-BE49-F238E27FC236}">
                <a16:creationId xmlns:a16="http://schemas.microsoft.com/office/drawing/2014/main" id="{BBA76F50-A55F-9245-A363-154E7DFB1C4B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384992" y="6411199"/>
            <a:ext cx="1759009" cy="424508"/>
          </a:xfrm>
          <a:prstGeom prst="rect">
            <a:avLst/>
          </a:prstGeom>
        </p:spPr>
      </p:pic>
      <p:grpSp>
        <p:nvGrpSpPr>
          <p:cNvPr id="11" name="Group 11">
            <a:extLst>
              <a:ext uri="{FF2B5EF4-FFF2-40B4-BE49-F238E27FC236}">
                <a16:creationId xmlns:a16="http://schemas.microsoft.com/office/drawing/2014/main" id="{948CD74C-D43E-1866-6BD6-3A6BB93420CD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-2150" y="6790459"/>
            <a:ext cx="9200548" cy="90488"/>
            <a:chOff x="606161" y="2106824"/>
            <a:chExt cx="6205940" cy="1241188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B80E370-ECAC-5649-BC57-14FF226775FF}"/>
                </a:ext>
              </a:extLst>
            </p:cNvPr>
            <p:cNvSpPr/>
            <p:nvPr userDrawn="1"/>
          </p:nvSpPr>
          <p:spPr>
            <a:xfrm>
              <a:off x="606161" y="2106824"/>
              <a:ext cx="1241028" cy="12411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635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923" dirty="0">
                <a:latin typeface="Open Sans Light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CB87E2D-BB19-CF18-01C7-53BB45849460}"/>
                </a:ext>
              </a:extLst>
            </p:cNvPr>
            <p:cNvSpPr/>
            <p:nvPr userDrawn="1"/>
          </p:nvSpPr>
          <p:spPr>
            <a:xfrm>
              <a:off x="1847189" y="2106824"/>
              <a:ext cx="1241429" cy="124118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635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923" dirty="0">
                <a:latin typeface="Open Sans Light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1824C95-CEDF-6C2F-26C5-A8944B798A39}"/>
                </a:ext>
              </a:extLst>
            </p:cNvPr>
            <p:cNvSpPr/>
            <p:nvPr userDrawn="1"/>
          </p:nvSpPr>
          <p:spPr>
            <a:xfrm>
              <a:off x="3088617" y="2106824"/>
              <a:ext cx="1241027" cy="124118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635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923" dirty="0">
                <a:latin typeface="Open Sans Light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3CB951EC-0BF1-4E5C-17DB-E1C346A3B971}"/>
                </a:ext>
              </a:extLst>
            </p:cNvPr>
            <p:cNvSpPr/>
            <p:nvPr userDrawn="1"/>
          </p:nvSpPr>
          <p:spPr>
            <a:xfrm>
              <a:off x="4329645" y="2106824"/>
              <a:ext cx="1241429" cy="124118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635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923" dirty="0">
                <a:latin typeface="Open Sans Light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928C644-4C24-45D3-FEEA-4221A92493E7}"/>
                </a:ext>
              </a:extLst>
            </p:cNvPr>
            <p:cNvSpPr/>
            <p:nvPr userDrawn="1"/>
          </p:nvSpPr>
          <p:spPr>
            <a:xfrm>
              <a:off x="5571073" y="2106824"/>
              <a:ext cx="1241028" cy="124118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635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923" dirty="0">
                <a:latin typeface="Open Sans Light"/>
              </a:endParaRPr>
            </a:p>
          </p:txBody>
        </p:sp>
      </p:grpSp>
      <p:pic>
        <p:nvPicPr>
          <p:cNvPr id="24" name="Image 20">
            <a:extLst>
              <a:ext uri="{FF2B5EF4-FFF2-40B4-BE49-F238E27FC236}">
                <a16:creationId xmlns:a16="http://schemas.microsoft.com/office/drawing/2014/main" id="{8B51A08F-FC4C-2663-EDF7-5A17AFE6736B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7384992" y="6411199"/>
            <a:ext cx="1759009" cy="424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394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61" r:id="rId10"/>
    <p:sldLayoutId id="2147483670" r:id="rId11"/>
    <p:sldLayoutId id="2147483671" r:id="rId12"/>
  </p:sldLayoutIdLst>
  <p:txStyles>
    <p:titleStyle>
      <a:lvl1pPr algn="l" defTabSz="914175" rtl="0" eaLnBrk="1" latinLnBrk="0" hangingPunct="1">
        <a:lnSpc>
          <a:spcPct val="90000"/>
        </a:lnSpc>
        <a:spcBef>
          <a:spcPct val="0"/>
        </a:spcBef>
        <a:buNone/>
        <a:defRPr sz="440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40" indent="-228540" algn="l" defTabSz="914175" rtl="0" eaLnBrk="1" latinLnBrk="0" hangingPunct="1">
        <a:lnSpc>
          <a:spcPct val="90000"/>
        </a:lnSpc>
        <a:spcBef>
          <a:spcPts val="998"/>
        </a:spcBef>
        <a:buFont typeface="Arial" panose="020B0604020202020204" pitchFamily="34" charset="0"/>
        <a:buChar char="•"/>
        <a:defRPr sz="2798" kern="1200">
          <a:solidFill>
            <a:schemeClr val="tx1"/>
          </a:solidFill>
          <a:latin typeface="+mn-lt"/>
          <a:ea typeface="+mn-ea"/>
          <a:cs typeface="+mn-cs"/>
        </a:defRPr>
      </a:lvl1pPr>
      <a:lvl2pPr marL="685628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715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2002" kern="1200">
          <a:solidFill>
            <a:schemeClr val="tx1"/>
          </a:solidFill>
          <a:latin typeface="+mn-lt"/>
          <a:ea typeface="+mn-ea"/>
          <a:cs typeface="+mn-cs"/>
        </a:defRPr>
      </a:lvl3pPr>
      <a:lvl4pPr marL="1599803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883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970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058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145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225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88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75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55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343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430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18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598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685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5" Type="http://schemas.openxmlformats.org/officeDocument/2006/relationships/hyperlink" Target="mailto:workshop-micm@mcgill.ca" TargetMode="Externa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mcgill.ca/micm/training/workshops-series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osakwe/MiCM_IntroToGitHub" TargetMode="Externa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qw3rtman/git-fire" TargetMode="External"/><Relationship Id="rId2" Type="http://schemas.openxmlformats.org/officeDocument/2006/relationships/hyperlink" Target="https://betterexplained.com/articles/a-visual-guide-to-version-control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alkingrandomly.com/?p=6653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A45C165F-BC2D-0A42-B582-A27AE4DBB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Introduction to Git and GitHub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7537085-13D1-FBF7-FC22-14EA9C5F5578}"/>
              </a:ext>
            </a:extLst>
          </p:cNvPr>
          <p:cNvSpPr txBox="1">
            <a:spLocks/>
          </p:cNvSpPr>
          <p:nvPr/>
        </p:nvSpPr>
        <p:spPr>
          <a:xfrm>
            <a:off x="623888" y="4589471"/>
            <a:ext cx="7886700" cy="1500188"/>
          </a:xfrm>
          <a:prstGeom prst="rect">
            <a:avLst/>
          </a:prstGeom>
        </p:spPr>
        <p:txBody>
          <a:bodyPr/>
          <a:lstStyle>
            <a:lvl1pPr marL="228540" indent="-228540" algn="l" defTabSz="914175" rtl="0" eaLnBrk="1" latinLnBrk="0" hangingPunct="1">
              <a:lnSpc>
                <a:spcPct val="90000"/>
              </a:lnSpc>
              <a:spcBef>
                <a:spcPts val="998"/>
              </a:spcBef>
              <a:buFont typeface="Arial" panose="020B0604020202020204" pitchFamily="34" charset="0"/>
              <a:buChar char="•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628" indent="-228540" algn="l" defTabSz="914175" rtl="0" eaLnBrk="1" latinLnBrk="0" hangingPunct="1">
              <a:lnSpc>
                <a:spcPct val="90000"/>
              </a:lnSpc>
              <a:spcBef>
                <a:spcPts val="503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715" indent="-228540" algn="l" defTabSz="914175" rtl="0" eaLnBrk="1" latinLnBrk="0" hangingPunct="1">
              <a:lnSpc>
                <a:spcPct val="90000"/>
              </a:lnSpc>
              <a:spcBef>
                <a:spcPts val="503"/>
              </a:spcBef>
              <a:buFont typeface="Arial" panose="020B0604020202020204" pitchFamily="34" charset="0"/>
              <a:buChar char="•"/>
              <a:defRPr sz="20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9803" indent="-228540" algn="l" defTabSz="914175" rtl="0" eaLnBrk="1" latinLnBrk="0" hangingPunct="1">
              <a:lnSpc>
                <a:spcPct val="90000"/>
              </a:lnSpc>
              <a:spcBef>
                <a:spcPts val="503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6883" indent="-228540" algn="l" defTabSz="914175" rtl="0" eaLnBrk="1" latinLnBrk="0" hangingPunct="1">
              <a:lnSpc>
                <a:spcPct val="90000"/>
              </a:lnSpc>
              <a:spcBef>
                <a:spcPts val="503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3970" indent="-228540" algn="l" defTabSz="914175" rtl="0" eaLnBrk="1" latinLnBrk="0" hangingPunct="1">
              <a:lnSpc>
                <a:spcPct val="90000"/>
              </a:lnSpc>
              <a:spcBef>
                <a:spcPts val="503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058" indent="-228540" algn="l" defTabSz="914175" rtl="0" eaLnBrk="1" latinLnBrk="0" hangingPunct="1">
              <a:lnSpc>
                <a:spcPct val="90000"/>
              </a:lnSpc>
              <a:spcBef>
                <a:spcPts val="503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145" indent="-228540" algn="l" defTabSz="914175" rtl="0" eaLnBrk="1" latinLnBrk="0" hangingPunct="1">
              <a:lnSpc>
                <a:spcPct val="90000"/>
              </a:lnSpc>
              <a:spcBef>
                <a:spcPts val="503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225" indent="-228540" algn="l" defTabSz="914175" rtl="0" eaLnBrk="1" latinLnBrk="0" hangingPunct="1">
              <a:lnSpc>
                <a:spcPct val="90000"/>
              </a:lnSpc>
              <a:spcBef>
                <a:spcPts val="503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dirty="0"/>
              <a:t>Workshop Lead: Adrien Osakwe</a:t>
            </a:r>
          </a:p>
          <a:p>
            <a:pPr marL="0" indent="0">
              <a:buNone/>
            </a:pPr>
            <a:r>
              <a:rPr lang="en-CA" dirty="0"/>
              <a:t>July 12</a:t>
            </a:r>
            <a:r>
              <a:rPr lang="en-CA" baseline="30000" dirty="0"/>
              <a:t>th</a:t>
            </a:r>
            <a:r>
              <a:rPr lang="en-CA" dirty="0"/>
              <a:t>, 2024</a:t>
            </a:r>
          </a:p>
        </p:txBody>
      </p:sp>
    </p:spTree>
    <p:extLst>
      <p:ext uri="{BB962C8B-B14F-4D97-AF65-F5344CB8AC3E}">
        <p14:creationId xmlns:p14="http://schemas.microsoft.com/office/powerpoint/2010/main" val="23892750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3252691-AD7E-B9B9-8DF3-DB5BADA019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CA" b="1" dirty="0"/>
              <a:t>What kind of files does Git track?</a:t>
            </a:r>
            <a:endParaRPr lang="en-CA" dirty="0"/>
          </a:p>
          <a:p>
            <a:pPr marL="0" indent="0">
              <a:buNone/>
            </a:pPr>
            <a:endParaRPr lang="en-CA" b="1" dirty="0"/>
          </a:p>
          <a:p>
            <a:r>
              <a:rPr lang="en-CA" dirty="0"/>
              <a:t>Can track any file but works best for </a:t>
            </a:r>
            <a:r>
              <a:rPr lang="en-CA" b="1" dirty="0"/>
              <a:t>pure text files</a:t>
            </a:r>
            <a:r>
              <a:rPr lang="en-CA" dirty="0"/>
              <a:t> (.txt,.R,.</a:t>
            </a:r>
            <a:r>
              <a:rPr lang="en-CA" dirty="0" err="1"/>
              <a:t>py</a:t>
            </a:r>
            <a:r>
              <a:rPr lang="en-CA" dirty="0"/>
              <a:t> etc.)</a:t>
            </a:r>
          </a:p>
          <a:p>
            <a:endParaRPr lang="en-CA" dirty="0"/>
          </a:p>
          <a:p>
            <a:r>
              <a:rPr lang="en-CA" dirty="0"/>
              <a:t>Word/PowerPoint  are in binary; Git cannot display the changes occurring in these files</a:t>
            </a:r>
          </a:p>
          <a:p>
            <a:endParaRPr lang="en-CA" dirty="0"/>
          </a:p>
          <a:p>
            <a:r>
              <a:rPr lang="en-CA" dirty="0"/>
              <a:t>Still useful for storing such files, just cannot use all of Git’s features</a:t>
            </a:r>
          </a:p>
          <a:p>
            <a:endParaRPr lang="en-CA" dirty="0"/>
          </a:p>
          <a:p>
            <a:r>
              <a:rPr lang="en-CA" dirty="0"/>
              <a:t>Markdown and LaTeX can be used instead of these binary files</a:t>
            </a:r>
          </a:p>
        </p:txBody>
      </p:sp>
    </p:spTree>
    <p:extLst>
      <p:ext uri="{BB962C8B-B14F-4D97-AF65-F5344CB8AC3E}">
        <p14:creationId xmlns:p14="http://schemas.microsoft.com/office/powerpoint/2010/main" val="12453663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A4CAD59-1F6A-FED7-6EE0-E9E97EE35FC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2372" y="1454228"/>
            <a:ext cx="8658743" cy="430328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CA" b="1" dirty="0"/>
              <a:t>Git 			vs.			 GitHub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AE263CC-C949-1C99-4A6D-072B34B0459A}"/>
              </a:ext>
            </a:extLst>
          </p:cNvPr>
          <p:cNvSpPr txBox="1">
            <a:spLocks/>
          </p:cNvSpPr>
          <p:nvPr/>
        </p:nvSpPr>
        <p:spPr>
          <a:xfrm>
            <a:off x="628650" y="1825627"/>
            <a:ext cx="3886200" cy="4351335"/>
          </a:xfrm>
          <a:prstGeom prst="rect">
            <a:avLst/>
          </a:prstGeom>
        </p:spPr>
        <p:txBody>
          <a:bodyPr/>
          <a:lstStyle>
            <a:lvl1pPr marL="228540" indent="-228540" algn="l" defTabSz="914175" rtl="0" eaLnBrk="1" latinLnBrk="0" hangingPunct="1">
              <a:lnSpc>
                <a:spcPct val="90000"/>
              </a:lnSpc>
              <a:spcBef>
                <a:spcPts val="998"/>
              </a:spcBef>
              <a:buFont typeface="Arial" panose="020B0604020202020204" pitchFamily="34" charset="0"/>
              <a:buChar char="•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628" indent="-228540" algn="l" defTabSz="914175" rtl="0" eaLnBrk="1" latinLnBrk="0" hangingPunct="1">
              <a:lnSpc>
                <a:spcPct val="90000"/>
              </a:lnSpc>
              <a:spcBef>
                <a:spcPts val="503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715" indent="-228540" algn="l" defTabSz="914175" rtl="0" eaLnBrk="1" latinLnBrk="0" hangingPunct="1">
              <a:lnSpc>
                <a:spcPct val="90000"/>
              </a:lnSpc>
              <a:spcBef>
                <a:spcPts val="503"/>
              </a:spcBef>
              <a:buFont typeface="Arial" panose="020B0604020202020204" pitchFamily="34" charset="0"/>
              <a:buChar char="•"/>
              <a:defRPr sz="20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9803" indent="-228540" algn="l" defTabSz="914175" rtl="0" eaLnBrk="1" latinLnBrk="0" hangingPunct="1">
              <a:lnSpc>
                <a:spcPct val="90000"/>
              </a:lnSpc>
              <a:spcBef>
                <a:spcPts val="503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6883" indent="-228540" algn="l" defTabSz="914175" rtl="0" eaLnBrk="1" latinLnBrk="0" hangingPunct="1">
              <a:lnSpc>
                <a:spcPct val="90000"/>
              </a:lnSpc>
              <a:spcBef>
                <a:spcPts val="503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3970" indent="-228540" algn="l" defTabSz="914175" rtl="0" eaLnBrk="1" latinLnBrk="0" hangingPunct="1">
              <a:lnSpc>
                <a:spcPct val="90000"/>
              </a:lnSpc>
              <a:spcBef>
                <a:spcPts val="503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058" indent="-228540" algn="l" defTabSz="914175" rtl="0" eaLnBrk="1" latinLnBrk="0" hangingPunct="1">
              <a:lnSpc>
                <a:spcPct val="90000"/>
              </a:lnSpc>
              <a:spcBef>
                <a:spcPts val="503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145" indent="-228540" algn="l" defTabSz="914175" rtl="0" eaLnBrk="1" latinLnBrk="0" hangingPunct="1">
              <a:lnSpc>
                <a:spcPct val="90000"/>
              </a:lnSpc>
              <a:spcBef>
                <a:spcPts val="503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225" indent="-228540" algn="l" defTabSz="914175" rtl="0" eaLnBrk="1" latinLnBrk="0" hangingPunct="1">
              <a:lnSpc>
                <a:spcPct val="90000"/>
              </a:lnSpc>
              <a:spcBef>
                <a:spcPts val="503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CA" dirty="0"/>
          </a:p>
          <a:p>
            <a:r>
              <a:rPr lang="en-CA" dirty="0"/>
              <a:t>A version control system</a:t>
            </a:r>
          </a:p>
          <a:p>
            <a:endParaRPr lang="en-CA" dirty="0"/>
          </a:p>
          <a:p>
            <a:r>
              <a:rPr lang="en-CA" dirty="0"/>
              <a:t>Works locally and remotely</a:t>
            </a:r>
          </a:p>
          <a:p>
            <a:endParaRPr lang="en-CA" dirty="0"/>
          </a:p>
          <a:p>
            <a:r>
              <a:rPr lang="en-CA" dirty="0"/>
              <a:t>Is open-source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CA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794B09C-4A6C-6F4A-182A-60D6A6403924}"/>
              </a:ext>
            </a:extLst>
          </p:cNvPr>
          <p:cNvSpPr txBox="1">
            <a:spLocks/>
          </p:cNvSpPr>
          <p:nvPr/>
        </p:nvSpPr>
        <p:spPr>
          <a:xfrm>
            <a:off x="4629150" y="1825627"/>
            <a:ext cx="3886200" cy="4351335"/>
          </a:xfrm>
          <a:prstGeom prst="rect">
            <a:avLst/>
          </a:prstGeom>
        </p:spPr>
        <p:txBody>
          <a:bodyPr/>
          <a:lstStyle>
            <a:lvl1pPr marL="228540" indent="-228540" algn="l" defTabSz="914175" rtl="0" eaLnBrk="1" latinLnBrk="0" hangingPunct="1">
              <a:lnSpc>
                <a:spcPct val="90000"/>
              </a:lnSpc>
              <a:spcBef>
                <a:spcPts val="998"/>
              </a:spcBef>
              <a:buFont typeface="Arial" panose="020B0604020202020204" pitchFamily="34" charset="0"/>
              <a:buChar char="•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628" indent="-228540" algn="l" defTabSz="914175" rtl="0" eaLnBrk="1" latinLnBrk="0" hangingPunct="1">
              <a:lnSpc>
                <a:spcPct val="90000"/>
              </a:lnSpc>
              <a:spcBef>
                <a:spcPts val="503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715" indent="-228540" algn="l" defTabSz="914175" rtl="0" eaLnBrk="1" latinLnBrk="0" hangingPunct="1">
              <a:lnSpc>
                <a:spcPct val="90000"/>
              </a:lnSpc>
              <a:spcBef>
                <a:spcPts val="503"/>
              </a:spcBef>
              <a:buFont typeface="Arial" panose="020B0604020202020204" pitchFamily="34" charset="0"/>
              <a:buChar char="•"/>
              <a:defRPr sz="20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9803" indent="-228540" algn="l" defTabSz="914175" rtl="0" eaLnBrk="1" latinLnBrk="0" hangingPunct="1">
              <a:lnSpc>
                <a:spcPct val="90000"/>
              </a:lnSpc>
              <a:spcBef>
                <a:spcPts val="503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6883" indent="-228540" algn="l" defTabSz="914175" rtl="0" eaLnBrk="1" latinLnBrk="0" hangingPunct="1">
              <a:lnSpc>
                <a:spcPct val="90000"/>
              </a:lnSpc>
              <a:spcBef>
                <a:spcPts val="503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3970" indent="-228540" algn="l" defTabSz="914175" rtl="0" eaLnBrk="1" latinLnBrk="0" hangingPunct="1">
              <a:lnSpc>
                <a:spcPct val="90000"/>
              </a:lnSpc>
              <a:spcBef>
                <a:spcPts val="503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058" indent="-228540" algn="l" defTabSz="914175" rtl="0" eaLnBrk="1" latinLnBrk="0" hangingPunct="1">
              <a:lnSpc>
                <a:spcPct val="90000"/>
              </a:lnSpc>
              <a:spcBef>
                <a:spcPts val="503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145" indent="-228540" algn="l" defTabSz="914175" rtl="0" eaLnBrk="1" latinLnBrk="0" hangingPunct="1">
              <a:lnSpc>
                <a:spcPct val="90000"/>
              </a:lnSpc>
              <a:spcBef>
                <a:spcPts val="503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225" indent="-228540" algn="l" defTabSz="914175" rtl="0" eaLnBrk="1" latinLnBrk="0" hangingPunct="1">
              <a:lnSpc>
                <a:spcPct val="90000"/>
              </a:lnSpc>
              <a:spcBef>
                <a:spcPts val="503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CA" dirty="0"/>
          </a:p>
          <a:p>
            <a:r>
              <a:rPr lang="en-CA" dirty="0"/>
              <a:t>A server that </a:t>
            </a:r>
            <a:r>
              <a:rPr lang="en-CA" b="1" dirty="0"/>
              <a:t>hosts </a:t>
            </a:r>
            <a:r>
              <a:rPr lang="en-CA" dirty="0"/>
              <a:t>Git repositories</a:t>
            </a:r>
          </a:p>
          <a:p>
            <a:endParaRPr lang="en-CA" dirty="0"/>
          </a:p>
          <a:p>
            <a:r>
              <a:rPr lang="en-CA" dirty="0"/>
              <a:t>Works solely as a cloud-based service</a:t>
            </a:r>
          </a:p>
          <a:p>
            <a:endParaRPr lang="en-CA" dirty="0"/>
          </a:p>
          <a:p>
            <a:r>
              <a:rPr lang="en-CA" dirty="0"/>
              <a:t>Owned by Microsoft</a:t>
            </a:r>
          </a:p>
        </p:txBody>
      </p:sp>
    </p:spTree>
    <p:extLst>
      <p:ext uri="{BB962C8B-B14F-4D97-AF65-F5344CB8AC3E}">
        <p14:creationId xmlns:p14="http://schemas.microsoft.com/office/powerpoint/2010/main" val="3449938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C71840A-47BB-D406-2B18-5DF99FE824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r>
              <a:rPr lang="en-CA" sz="3600" b="1" dirty="0"/>
              <a:t>Working Directory ≠ Git Repository</a:t>
            </a:r>
          </a:p>
          <a:p>
            <a:r>
              <a:rPr lang="en-CA" sz="2800" dirty="0"/>
              <a:t>Working directory is your </a:t>
            </a:r>
            <a:r>
              <a:rPr lang="en-CA" sz="2800" b="1" dirty="0"/>
              <a:t>project folder</a:t>
            </a:r>
          </a:p>
          <a:p>
            <a:r>
              <a:rPr lang="en-CA" sz="2800" dirty="0"/>
              <a:t>Git Repository is a </a:t>
            </a:r>
            <a:r>
              <a:rPr lang="en-CA" sz="2800" b="1" dirty="0"/>
              <a:t>hidden file </a:t>
            </a:r>
            <a:r>
              <a:rPr lang="en-CA" sz="2800" dirty="0"/>
              <a:t>stored inside your working directory</a:t>
            </a:r>
          </a:p>
          <a:p>
            <a:r>
              <a:rPr lang="en-CA" sz="2800" dirty="0"/>
              <a:t>The Git Repository contains the </a:t>
            </a:r>
            <a:r>
              <a:rPr lang="en-CA" sz="2800" b="1" dirty="0"/>
              <a:t>staging area</a:t>
            </a:r>
            <a:r>
              <a:rPr lang="en-CA" sz="2800" dirty="0"/>
              <a:t> and your </a:t>
            </a:r>
            <a:r>
              <a:rPr lang="en-CA" sz="2800" b="1" dirty="0"/>
              <a:t>commit history/local repository</a:t>
            </a:r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3120015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724517E-9288-0D5B-A398-F1132CA8381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b="1" dirty="0"/>
              <a:t>Git Pipeline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5B5204A-66E1-62C8-EAFB-D6CACFA36AAC}"/>
              </a:ext>
            </a:extLst>
          </p:cNvPr>
          <p:cNvSpPr/>
          <p:nvPr/>
        </p:nvSpPr>
        <p:spPr>
          <a:xfrm>
            <a:off x="600012" y="3878143"/>
            <a:ext cx="1565880" cy="102484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Code.py</a:t>
            </a:r>
          </a:p>
          <a:p>
            <a:pPr algn="ctr"/>
            <a:r>
              <a:rPr lang="en-CA" dirty="0"/>
              <a:t>*New*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9063E20-C471-E6A4-893C-741C85778811}"/>
              </a:ext>
            </a:extLst>
          </p:cNvPr>
          <p:cNvSpPr/>
          <p:nvPr/>
        </p:nvSpPr>
        <p:spPr>
          <a:xfrm>
            <a:off x="600012" y="2155578"/>
            <a:ext cx="1565880" cy="1024847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/>
              <a:t>Working</a:t>
            </a:r>
          </a:p>
          <a:p>
            <a:pPr algn="ctr"/>
            <a:r>
              <a:rPr lang="en-CA" b="1" dirty="0"/>
              <a:t>Directory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A45FE41-7FD6-2410-5D0A-D65DA926925D}"/>
              </a:ext>
            </a:extLst>
          </p:cNvPr>
          <p:cNvSpPr/>
          <p:nvPr/>
        </p:nvSpPr>
        <p:spPr>
          <a:xfrm>
            <a:off x="3788803" y="2151940"/>
            <a:ext cx="1565880" cy="1024847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/>
              <a:t>Staging</a:t>
            </a:r>
          </a:p>
          <a:p>
            <a:pPr algn="ctr"/>
            <a:r>
              <a:rPr lang="en-CA" b="1" dirty="0"/>
              <a:t>Area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6C9CA37-FB16-4919-98B3-413C17773A2F}"/>
              </a:ext>
            </a:extLst>
          </p:cNvPr>
          <p:cNvSpPr/>
          <p:nvPr/>
        </p:nvSpPr>
        <p:spPr>
          <a:xfrm>
            <a:off x="6978108" y="2151941"/>
            <a:ext cx="1565880" cy="1024847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/>
              <a:t>Local Repository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71FD7C1-B59F-DE55-DA63-0372381F006F}"/>
              </a:ext>
            </a:extLst>
          </p:cNvPr>
          <p:cNvSpPr/>
          <p:nvPr/>
        </p:nvSpPr>
        <p:spPr>
          <a:xfrm>
            <a:off x="3789060" y="3878143"/>
            <a:ext cx="1565880" cy="102484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Code.py</a:t>
            </a:r>
          </a:p>
          <a:p>
            <a:pPr algn="ctr"/>
            <a:r>
              <a:rPr lang="en-CA" dirty="0"/>
              <a:t>*New*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2B0E22C-CDF6-915B-605D-C2DE1D234A16}"/>
              </a:ext>
            </a:extLst>
          </p:cNvPr>
          <p:cNvSpPr/>
          <p:nvPr/>
        </p:nvSpPr>
        <p:spPr>
          <a:xfrm>
            <a:off x="6978108" y="3878141"/>
            <a:ext cx="1565880" cy="102484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Code.py</a:t>
            </a:r>
          </a:p>
          <a:p>
            <a:pPr algn="ctr"/>
            <a:r>
              <a:rPr lang="en-CA" dirty="0"/>
              <a:t>*New*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5265DF6-BB88-2ADD-ECE3-C93B8404A07D}"/>
              </a:ext>
            </a:extLst>
          </p:cNvPr>
          <p:cNvSpPr/>
          <p:nvPr/>
        </p:nvSpPr>
        <p:spPr>
          <a:xfrm>
            <a:off x="6978108" y="5115640"/>
            <a:ext cx="1565880" cy="102484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Code.py</a:t>
            </a:r>
          </a:p>
          <a:p>
            <a:pPr algn="ctr"/>
            <a:r>
              <a:rPr lang="en-CA" dirty="0"/>
              <a:t>*Modified*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6CFCD23-A970-B5C3-F585-5A5FDE41E3D2}"/>
              </a:ext>
            </a:extLst>
          </p:cNvPr>
          <p:cNvSpPr/>
          <p:nvPr/>
        </p:nvSpPr>
        <p:spPr>
          <a:xfrm>
            <a:off x="3789060" y="5115641"/>
            <a:ext cx="1565880" cy="102484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Code.py</a:t>
            </a:r>
          </a:p>
          <a:p>
            <a:pPr algn="ctr"/>
            <a:r>
              <a:rPr lang="en-CA" dirty="0"/>
              <a:t>*Modified*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C8769D43-4669-3B84-477C-F0D71B240CF0}"/>
              </a:ext>
            </a:extLst>
          </p:cNvPr>
          <p:cNvSpPr/>
          <p:nvPr/>
        </p:nvSpPr>
        <p:spPr>
          <a:xfrm>
            <a:off x="2352782" y="2337944"/>
            <a:ext cx="1161613" cy="5445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Add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634615A0-A3AE-2822-490B-44861A4DC53D}"/>
              </a:ext>
            </a:extLst>
          </p:cNvPr>
          <p:cNvSpPr/>
          <p:nvPr/>
        </p:nvSpPr>
        <p:spPr>
          <a:xfrm>
            <a:off x="5712323" y="2337944"/>
            <a:ext cx="1161613" cy="5445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Commit</a:t>
            </a:r>
          </a:p>
        </p:txBody>
      </p:sp>
      <p:sp>
        <p:nvSpPr>
          <p:cNvPr id="4" name="Left Brace 3">
            <a:extLst>
              <a:ext uri="{FF2B5EF4-FFF2-40B4-BE49-F238E27FC236}">
                <a16:creationId xmlns:a16="http://schemas.microsoft.com/office/drawing/2014/main" id="{7813187B-9A62-B21D-518D-1C283C5021A3}"/>
              </a:ext>
            </a:extLst>
          </p:cNvPr>
          <p:cNvSpPr/>
          <p:nvPr/>
        </p:nvSpPr>
        <p:spPr>
          <a:xfrm rot="5400000">
            <a:off x="5751984" y="45761"/>
            <a:ext cx="478098" cy="359356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E610B5-513F-26CD-F15D-33D9A0F742C4}"/>
              </a:ext>
            </a:extLst>
          </p:cNvPr>
          <p:cNvSpPr txBox="1"/>
          <p:nvPr/>
        </p:nvSpPr>
        <p:spPr>
          <a:xfrm>
            <a:off x="5219272" y="1304818"/>
            <a:ext cx="1654664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Git Repository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1B21739-977F-9F86-5173-7F90976DDF58}"/>
              </a:ext>
            </a:extLst>
          </p:cNvPr>
          <p:cNvSpPr/>
          <p:nvPr/>
        </p:nvSpPr>
        <p:spPr>
          <a:xfrm>
            <a:off x="600012" y="5115639"/>
            <a:ext cx="1565880" cy="102484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Code.py</a:t>
            </a:r>
          </a:p>
          <a:p>
            <a:pPr algn="ctr"/>
            <a:r>
              <a:rPr lang="en-CA" b="1" dirty="0"/>
              <a:t>TRACKED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4C34AF6-5463-43B7-5722-F40A51B94DA7}"/>
              </a:ext>
            </a:extLst>
          </p:cNvPr>
          <p:cNvSpPr/>
          <p:nvPr/>
        </p:nvSpPr>
        <p:spPr>
          <a:xfrm>
            <a:off x="600012" y="5115641"/>
            <a:ext cx="1565880" cy="102484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Code.py</a:t>
            </a:r>
          </a:p>
          <a:p>
            <a:pPr algn="ctr"/>
            <a:r>
              <a:rPr lang="en-CA" dirty="0"/>
              <a:t>*Modified*</a:t>
            </a:r>
          </a:p>
        </p:txBody>
      </p:sp>
    </p:spTree>
    <p:extLst>
      <p:ext uri="{BB962C8B-B14F-4D97-AF65-F5344CB8AC3E}">
        <p14:creationId xmlns:p14="http://schemas.microsoft.com/office/powerpoint/2010/main" val="620605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11" grpId="0" animBg="1"/>
      <p:bldP spid="11" grpId="1" animBg="1"/>
      <p:bldP spid="12" grpId="0" animBg="1"/>
      <p:bldP spid="14" grpId="0" animBg="1"/>
      <p:bldP spid="15" grpId="0" animBg="1"/>
      <p:bldP spid="15" grpId="1" animBg="1"/>
      <p:bldP spid="10" grpId="0" animBg="1"/>
      <p:bldP spid="17" grpId="0" animBg="1"/>
      <p:bldP spid="18" grpId="0" animBg="1"/>
      <p:bldP spid="1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052F807-4076-1CCF-60AC-69BCD2022AF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3" name="Picture 2" descr="Git Commands and Metaphors">
            <a:extLst>
              <a:ext uri="{FF2B5EF4-FFF2-40B4-BE49-F238E27FC236}">
                <a16:creationId xmlns:a16="http://schemas.microsoft.com/office/drawing/2014/main" id="{1F3C9EEE-5036-453D-03F9-6B699269AC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131" y="1169990"/>
            <a:ext cx="6073816" cy="5091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42939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D6D3F4F-478A-DE35-3B27-7D87382BE8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b="1" dirty="0"/>
              <a:t>Commit Messages</a:t>
            </a:r>
            <a:endParaRPr lang="en-CA" dirty="0"/>
          </a:p>
          <a:p>
            <a:r>
              <a:rPr lang="en-CA" dirty="0"/>
              <a:t>Every commit MUST have an attached message/description</a:t>
            </a:r>
          </a:p>
          <a:p>
            <a:r>
              <a:rPr lang="en-CA" dirty="0"/>
              <a:t>This helps others identify what changes have been made and why </a:t>
            </a:r>
          </a:p>
          <a:p>
            <a:endParaRPr lang="en-CA" dirty="0"/>
          </a:p>
          <a:p>
            <a:r>
              <a:rPr lang="en-CA" dirty="0"/>
              <a:t>[filename added/changed ; what change ; why]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C9004D5-6BAC-B9F3-9058-038AB7C578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576" y="4940741"/>
            <a:ext cx="4869179" cy="1757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477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59D270B-8153-F116-AB32-35D7DBA0DE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b="1" dirty="0"/>
              <a:t>Poll #1</a:t>
            </a:r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r>
              <a:rPr lang="en-CA" dirty="0"/>
              <a:t>T/F – Both untracked and modified files must be </a:t>
            </a:r>
            <a:r>
              <a:rPr lang="en-CA" b="1" dirty="0"/>
              <a:t>added</a:t>
            </a:r>
            <a:r>
              <a:rPr lang="en-CA" dirty="0"/>
              <a:t> to the staging area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Where are pending changes kept prior to committing them? 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T/F - GitHub is a type of VCS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08706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DA2806D-35FE-24B5-F6B0-BC4E91E20B6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CA" b="1" dirty="0"/>
              <a:t>Summary</a:t>
            </a:r>
          </a:p>
          <a:p>
            <a:endParaRPr lang="en-CA" dirty="0"/>
          </a:p>
          <a:p>
            <a:r>
              <a:rPr lang="en-CA" dirty="0"/>
              <a:t>Untracked or modified files are first </a:t>
            </a:r>
            <a:r>
              <a:rPr lang="en-CA" b="1" dirty="0"/>
              <a:t>added </a:t>
            </a:r>
            <a:r>
              <a:rPr lang="en-CA" dirty="0"/>
              <a:t>to the </a:t>
            </a:r>
            <a:r>
              <a:rPr lang="en-CA" b="1" dirty="0"/>
              <a:t>staging area</a:t>
            </a:r>
          </a:p>
          <a:p>
            <a:endParaRPr lang="en-CA" dirty="0"/>
          </a:p>
          <a:p>
            <a:r>
              <a:rPr lang="en-CA" dirty="0"/>
              <a:t>Changes that have been staged can then be </a:t>
            </a:r>
            <a:r>
              <a:rPr lang="en-CA" b="1" dirty="0"/>
              <a:t>committed </a:t>
            </a:r>
            <a:r>
              <a:rPr lang="en-CA" dirty="0"/>
              <a:t>to the </a:t>
            </a:r>
            <a:r>
              <a:rPr lang="en-CA" b="1" dirty="0"/>
              <a:t>local repository</a:t>
            </a:r>
          </a:p>
          <a:p>
            <a:endParaRPr lang="en-CA" dirty="0"/>
          </a:p>
          <a:p>
            <a:r>
              <a:rPr lang="en-CA" dirty="0"/>
              <a:t>Commits can then be used to </a:t>
            </a:r>
            <a:r>
              <a:rPr lang="en-CA" b="1" dirty="0"/>
              <a:t>revert </a:t>
            </a:r>
            <a:r>
              <a:rPr lang="en-CA" dirty="0"/>
              <a:t>to previous instances of the project or simply to </a:t>
            </a:r>
            <a:r>
              <a:rPr lang="en-CA" b="1" dirty="0"/>
              <a:t>keep track</a:t>
            </a:r>
            <a:r>
              <a:rPr lang="en-CA" dirty="0"/>
              <a:t> of what changes have been made</a:t>
            </a:r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607115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CF4C5-19DD-1456-A479-EB3A56303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Part II – Basic Git Features</a:t>
            </a:r>
          </a:p>
        </p:txBody>
      </p:sp>
    </p:spTree>
    <p:extLst>
      <p:ext uri="{BB962C8B-B14F-4D97-AF65-F5344CB8AC3E}">
        <p14:creationId xmlns:p14="http://schemas.microsoft.com/office/powerpoint/2010/main" val="14421570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30F071A-0450-8F6E-F28D-8124D7A905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r>
              <a:rPr lang="en-CA" b="1" dirty="0"/>
              <a:t>Activity #0 – Initialize a Git Repository</a:t>
            </a:r>
          </a:p>
          <a:p>
            <a:pPr marL="0" indent="0">
              <a:buNone/>
            </a:pPr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4084145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map of a city&#10;&#10;Description automatically generated">
            <a:extLst>
              <a:ext uri="{FF2B5EF4-FFF2-40B4-BE49-F238E27FC236}">
                <a16:creationId xmlns:a16="http://schemas.microsoft.com/office/drawing/2014/main" id="{D0078521-6D64-1BCE-B884-04EC922C674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r="34815"/>
          <a:stretch/>
        </p:blipFill>
        <p:spPr>
          <a:xfrm>
            <a:off x="860093" y="2584447"/>
            <a:ext cx="2765329" cy="2517036"/>
          </a:xfrm>
          <a:prstGeom prst="ellipse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E12D43-9137-DB7C-570B-E48AB23088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24887" y="5357337"/>
            <a:ext cx="3224152" cy="12663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1800"/>
              <a:t>Location: 740 Dr. Penfield Avenue, Montreal, Quebec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92A9C4-6F5B-9A18-012E-5626D25E3582}"/>
              </a:ext>
            </a:extLst>
          </p:cNvPr>
          <p:cNvSpPr txBox="1"/>
          <p:nvPr/>
        </p:nvSpPr>
        <p:spPr>
          <a:xfrm>
            <a:off x="1438517" y="1344109"/>
            <a:ext cx="6283877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CA" sz="1800" u="sng">
                <a:latin typeface="Helvetica" pitchFamily="2" charset="0"/>
              </a:rPr>
              <a:t>Mission statement:</a:t>
            </a:r>
            <a:r>
              <a:rPr lang="en-CA" sz="1800">
                <a:latin typeface="Helvetica" pitchFamily="2" charset="0"/>
              </a:rPr>
              <a:t> d</a:t>
            </a:r>
            <a:r>
              <a:rPr lang="en-CA" sz="1800" b="0" i="0">
                <a:solidFill>
                  <a:srgbClr val="000000"/>
                </a:solidFill>
                <a:effectLst/>
                <a:latin typeface="Helvetica" pitchFamily="2" charset="0"/>
                <a:cs typeface="Calibri"/>
              </a:rPr>
              <a:t>eliver quality workshops designed to help biomedical researchers develop the skills they need to succeed.</a:t>
            </a:r>
            <a:endParaRPr lang="en-CA" sz="1800">
              <a:latin typeface="Helvetica" pitchFamily="2" charset="0"/>
              <a:cs typeface="Calibri"/>
            </a:endParaRPr>
          </a:p>
        </p:txBody>
      </p:sp>
      <p:pic>
        <p:nvPicPr>
          <p:cNvPr id="10" name="Picture 9" descr="A logo with a letter m&#10;&#10;Description automatically generated">
            <a:extLst>
              <a:ext uri="{FF2B5EF4-FFF2-40B4-BE49-F238E27FC236}">
                <a16:creationId xmlns:a16="http://schemas.microsoft.com/office/drawing/2014/main" id="{E494228A-9E5D-1800-FDEC-760556611B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4183" y="123976"/>
            <a:ext cx="3995634" cy="964279"/>
          </a:xfrm>
          <a:prstGeom prst="rect">
            <a:avLst/>
          </a:prstGeom>
        </p:spPr>
      </p:pic>
      <p:pic>
        <p:nvPicPr>
          <p:cNvPr id="12" name="Picture 11" descr="A qr code with black squares&#10;&#10;Description automatically generated">
            <a:extLst>
              <a:ext uri="{FF2B5EF4-FFF2-40B4-BE49-F238E27FC236}">
                <a16:creationId xmlns:a16="http://schemas.microsoft.com/office/drawing/2014/main" id="{333BAB40-358F-BE60-7494-578A1971B3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8580" y="2808275"/>
            <a:ext cx="2203814" cy="220381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74C1E59-2F37-F73C-4DFA-8971D19A54AE}"/>
              </a:ext>
            </a:extLst>
          </p:cNvPr>
          <p:cNvSpPr txBox="1"/>
          <p:nvPr/>
        </p:nvSpPr>
        <p:spPr>
          <a:xfrm>
            <a:off x="4373913" y="5288330"/>
            <a:ext cx="4632294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CA" sz="1800"/>
              <a:t>Scan the QR code to sign up </a:t>
            </a:r>
          </a:p>
          <a:p>
            <a:pPr algn="ctr"/>
            <a:r>
              <a:rPr lang="en-CA" sz="1800"/>
              <a:t>for our </a:t>
            </a:r>
            <a:r>
              <a:rPr lang="en-CA" sz="1800" b="1"/>
              <a:t>mailing list</a:t>
            </a:r>
            <a:endParaRPr lang="en-CA" sz="18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0D0C58-4777-B836-81EE-F027A53CFFAF}"/>
              </a:ext>
            </a:extLst>
          </p:cNvPr>
          <p:cNvSpPr txBox="1"/>
          <p:nvPr/>
        </p:nvSpPr>
        <p:spPr>
          <a:xfrm>
            <a:off x="2574183" y="6243368"/>
            <a:ext cx="45968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CA" sz="1800"/>
              <a:t>Contact: </a:t>
            </a:r>
            <a:r>
              <a:rPr lang="en-CA" sz="1800">
                <a:hlinkClick r:id="rId5"/>
              </a:rPr>
              <a:t>workshop-micm@mcgill.ca</a:t>
            </a:r>
            <a:r>
              <a:rPr lang="en-CA" sz="180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242695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30F071A-0450-8F6E-F28D-8124D7A905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b="1" dirty="0"/>
              <a:t>Activity #0 – Initialize a Git Repository</a:t>
            </a:r>
          </a:p>
          <a:p>
            <a:pPr marL="0" indent="0">
              <a:buNone/>
            </a:pPr>
            <a:endParaRPr lang="en-CA" b="1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Create a new Git Repository (File </a:t>
            </a:r>
            <a:r>
              <a:rPr lang="en-CA" dirty="0">
                <a:sym typeface="Wingdings" panose="05000000000000000000" pitchFamily="2" charset="2"/>
              </a:rPr>
              <a:t> new repo OR “create a new repository on your hard drive”)</a:t>
            </a:r>
          </a:p>
          <a:p>
            <a:pPr marL="514350" indent="-514350">
              <a:buFont typeface="+mj-lt"/>
              <a:buAutoNum type="arabicPeriod"/>
            </a:pPr>
            <a:endParaRPr lang="en-CA" dirty="0">
              <a:sym typeface="Wingdings" panose="05000000000000000000" pitchFamily="2" charset="2"/>
            </a:endParaRPr>
          </a:p>
          <a:p>
            <a:pPr marL="514350" indent="-514350">
              <a:buFont typeface="+mj-lt"/>
              <a:buAutoNum type="arabicPeriod"/>
            </a:pPr>
            <a:r>
              <a:rPr lang="en-CA" dirty="0">
                <a:sym typeface="Wingdings" panose="05000000000000000000" pitchFamily="2" charset="2"/>
              </a:rPr>
              <a:t>Open the generated project folder, what do you see?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6783888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30F071A-0450-8F6E-F28D-8124D7A905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r>
              <a:rPr lang="en-CA" b="1" dirty="0"/>
              <a:t>Activity #1 – Create and track a Text File with Git</a:t>
            </a:r>
          </a:p>
        </p:txBody>
      </p:sp>
    </p:spTree>
    <p:extLst>
      <p:ext uri="{BB962C8B-B14F-4D97-AF65-F5344CB8AC3E}">
        <p14:creationId xmlns:p14="http://schemas.microsoft.com/office/powerpoint/2010/main" val="6344429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30F071A-0450-8F6E-F28D-8124D7A905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CA" b="1" dirty="0"/>
              <a:t>Activity #1 – Create and track a Text File with Git</a:t>
            </a:r>
          </a:p>
          <a:p>
            <a:pPr marL="0" indent="0">
              <a:buNone/>
            </a:pPr>
            <a:endParaRPr lang="en-CA" b="1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Create a text file (or code script) in the project folder</a:t>
            </a:r>
          </a:p>
          <a:p>
            <a:pPr marL="514350" indent="-514350">
              <a:buFont typeface="+mj-lt"/>
              <a:buAutoNum type="arabicPeriod"/>
            </a:pP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Open the GitHub Desktop App and add + commit the file to track it. </a:t>
            </a:r>
          </a:p>
          <a:p>
            <a:pPr marL="514350" indent="-514350">
              <a:buFont typeface="+mj-lt"/>
              <a:buAutoNum type="arabicPeriod"/>
            </a:pP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Look at your commit history to see your commit!</a:t>
            </a:r>
          </a:p>
          <a:p>
            <a:pPr marL="514350" indent="-514350">
              <a:buFont typeface="+mj-lt"/>
              <a:buAutoNum type="arabicPeriod"/>
            </a:pP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Modify the file and commit the changes. Try and make informative commit messages!</a:t>
            </a:r>
          </a:p>
        </p:txBody>
      </p:sp>
    </p:spTree>
    <p:extLst>
      <p:ext uri="{BB962C8B-B14F-4D97-AF65-F5344CB8AC3E}">
        <p14:creationId xmlns:p14="http://schemas.microsoft.com/office/powerpoint/2010/main" val="9071902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30F071A-0450-8F6E-F28D-8124D7A905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r>
              <a:rPr lang="en-CA" b="1" dirty="0"/>
              <a:t>Activity #2 – Revert a file to a previous commit</a:t>
            </a:r>
          </a:p>
        </p:txBody>
      </p:sp>
    </p:spTree>
    <p:extLst>
      <p:ext uri="{BB962C8B-B14F-4D97-AF65-F5344CB8AC3E}">
        <p14:creationId xmlns:p14="http://schemas.microsoft.com/office/powerpoint/2010/main" val="17238555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30F071A-0450-8F6E-F28D-8124D7A905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CA" b="1" dirty="0"/>
              <a:t>Activity #2 – Revert a file to a previous commit</a:t>
            </a:r>
          </a:p>
          <a:p>
            <a:pPr marL="0" indent="0">
              <a:buNone/>
            </a:pPr>
            <a:endParaRPr lang="en-CA" b="1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Make an unwanted change to your file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Use your commit history to revert to the previous commit</a:t>
            </a:r>
          </a:p>
          <a:p>
            <a:pPr marL="514350" indent="-514350">
              <a:buFont typeface="+mj-lt"/>
              <a:buAutoNum type="arabicPeriod"/>
            </a:pP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Make another unwanted change and commit it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Now use your commit history to revert the commit!</a:t>
            </a:r>
          </a:p>
          <a:p>
            <a:pPr marL="514350" indent="-514350">
              <a:buFont typeface="+mj-lt"/>
              <a:buAutoNum type="arabicPeriod"/>
            </a:pP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Extra: Try using the reset feature – when would this be helpful?</a:t>
            </a:r>
          </a:p>
        </p:txBody>
      </p:sp>
    </p:spTree>
    <p:extLst>
      <p:ext uri="{BB962C8B-B14F-4D97-AF65-F5344CB8AC3E}">
        <p14:creationId xmlns:p14="http://schemas.microsoft.com/office/powerpoint/2010/main" val="36233090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C487D5F-FC03-68BB-A41E-18A16F47726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b="1" dirty="0"/>
              <a:t>Poll #2</a:t>
            </a:r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r>
              <a:rPr lang="en-CA" dirty="0"/>
              <a:t>T/F – After initialisation, a project folder becomes a git repository</a:t>
            </a:r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r>
              <a:rPr lang="en-CA" dirty="0"/>
              <a:t>T/F – After making a commit, you cannot revert to a previous version of your repository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Is it possible for two commits to have the same ID?</a:t>
            </a:r>
          </a:p>
          <a:p>
            <a:pPr marL="0" indent="0">
              <a:buNone/>
            </a:pPr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2565697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CF4C5-19DD-1456-A479-EB3A56303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Part III – Advanced Git Features</a:t>
            </a:r>
          </a:p>
        </p:txBody>
      </p:sp>
    </p:spTree>
    <p:extLst>
      <p:ext uri="{BB962C8B-B14F-4D97-AF65-F5344CB8AC3E}">
        <p14:creationId xmlns:p14="http://schemas.microsoft.com/office/powerpoint/2010/main" val="21519904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A7369EE-265F-EEE0-1CB5-630C4AA1FDF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What if you want to test out a new feature without affecting your current version of the code?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  <a:p>
            <a:r>
              <a:rPr lang="en-CA" dirty="0"/>
              <a:t>Branching</a:t>
            </a:r>
          </a:p>
        </p:txBody>
      </p:sp>
    </p:spTree>
    <p:extLst>
      <p:ext uri="{BB962C8B-B14F-4D97-AF65-F5344CB8AC3E}">
        <p14:creationId xmlns:p14="http://schemas.microsoft.com/office/powerpoint/2010/main" val="3259543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3E01394-0E36-2559-3716-F14DDC24D1F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2373" y="1454228"/>
            <a:ext cx="4329628" cy="4924350"/>
          </a:xfrm>
        </p:spPr>
        <p:txBody>
          <a:bodyPr/>
          <a:lstStyle/>
          <a:p>
            <a:pPr marL="0" indent="0">
              <a:buNone/>
            </a:pPr>
            <a:r>
              <a:rPr lang="en-CA" b="1" dirty="0"/>
              <a:t>What is a Branch?</a:t>
            </a:r>
            <a:endParaRPr lang="en-CA" dirty="0"/>
          </a:p>
          <a:p>
            <a:r>
              <a:rPr lang="en-CA" dirty="0"/>
              <a:t>A specific “timeline” of your commit history</a:t>
            </a:r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r>
              <a:rPr lang="en-CA" dirty="0"/>
              <a:t>Allows us to implement new features without harming viable releases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95E6399-66DB-A4F8-1DC0-00FC1973F27D}"/>
              </a:ext>
            </a:extLst>
          </p:cNvPr>
          <p:cNvSpPr/>
          <p:nvPr/>
        </p:nvSpPr>
        <p:spPr>
          <a:xfrm>
            <a:off x="887817" y="3514865"/>
            <a:ext cx="1214089" cy="83996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Initial Commit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3EB4261-2E52-9C40-9277-26F23C24802F}"/>
              </a:ext>
            </a:extLst>
          </p:cNvPr>
          <p:cNvSpPr/>
          <p:nvPr/>
        </p:nvSpPr>
        <p:spPr>
          <a:xfrm>
            <a:off x="4678600" y="3514864"/>
            <a:ext cx="1214089" cy="83996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Release 1.0.0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9EC8056-593C-B9BA-1377-F045E09592EC}"/>
              </a:ext>
            </a:extLst>
          </p:cNvPr>
          <p:cNvSpPr/>
          <p:nvPr/>
        </p:nvSpPr>
        <p:spPr>
          <a:xfrm>
            <a:off x="2644268" y="3514865"/>
            <a:ext cx="1214089" cy="83996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Debug Commit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8E4FB43-40B0-6D12-C10C-C29B683EE88B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2101906" y="3934848"/>
            <a:ext cx="5423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DD8FABC-8EBD-6D54-A8C1-686FE9A951C4}"/>
              </a:ext>
            </a:extLst>
          </p:cNvPr>
          <p:cNvCxnSpPr>
            <a:stCxn id="6" idx="3"/>
            <a:endCxn id="5" idx="1"/>
          </p:cNvCxnSpPr>
          <p:nvPr/>
        </p:nvCxnSpPr>
        <p:spPr>
          <a:xfrm flipV="1">
            <a:off x="3858357" y="3934847"/>
            <a:ext cx="82024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FC40E158-8C9F-850C-60D3-B6F7D7206C24}"/>
              </a:ext>
            </a:extLst>
          </p:cNvPr>
          <p:cNvSpPr/>
          <p:nvPr/>
        </p:nvSpPr>
        <p:spPr>
          <a:xfrm>
            <a:off x="5773565" y="2055519"/>
            <a:ext cx="1214089" cy="83996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New Feature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C092C8B-94F3-A195-C025-D9DC43941867}"/>
              </a:ext>
            </a:extLst>
          </p:cNvPr>
          <p:cNvSpPr txBox="1"/>
          <p:nvPr/>
        </p:nvSpPr>
        <p:spPr>
          <a:xfrm>
            <a:off x="77381" y="3611553"/>
            <a:ext cx="934472" cy="646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Main/Master</a:t>
            </a: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C03D678E-1D39-9ACD-0A50-01F9D98B82AC}"/>
              </a:ext>
            </a:extLst>
          </p:cNvPr>
          <p:cNvCxnSpPr>
            <a:stCxn id="5" idx="0"/>
            <a:endCxn id="11" idx="1"/>
          </p:cNvCxnSpPr>
          <p:nvPr/>
        </p:nvCxnSpPr>
        <p:spPr>
          <a:xfrm rot="5400000" flipH="1" flipV="1">
            <a:off x="5009924" y="2751223"/>
            <a:ext cx="1039362" cy="48792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1636B51-1429-168B-9F9C-2FFC8E1B7026}"/>
              </a:ext>
            </a:extLst>
          </p:cNvPr>
          <p:cNvSpPr txBox="1"/>
          <p:nvPr/>
        </p:nvSpPr>
        <p:spPr>
          <a:xfrm>
            <a:off x="4431419" y="2290772"/>
            <a:ext cx="934472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Dev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7344BA4-D60A-AC0C-CAEB-1EBD5C824F1C}"/>
              </a:ext>
            </a:extLst>
          </p:cNvPr>
          <p:cNvSpPr/>
          <p:nvPr/>
        </p:nvSpPr>
        <p:spPr>
          <a:xfrm>
            <a:off x="7463750" y="2055519"/>
            <a:ext cx="1214089" cy="83996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Debugged New Feature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CFF158D-9C9B-1725-9745-A306D9260ABE}"/>
              </a:ext>
            </a:extLst>
          </p:cNvPr>
          <p:cNvCxnSpPr>
            <a:stCxn id="11" idx="3"/>
            <a:endCxn id="17" idx="1"/>
          </p:cNvCxnSpPr>
          <p:nvPr/>
        </p:nvCxnSpPr>
        <p:spPr>
          <a:xfrm>
            <a:off x="6987654" y="2475502"/>
            <a:ext cx="4760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16A4F342-6F22-8F2F-E322-FF4244CFB6F7}"/>
              </a:ext>
            </a:extLst>
          </p:cNvPr>
          <p:cNvSpPr/>
          <p:nvPr/>
        </p:nvSpPr>
        <p:spPr>
          <a:xfrm>
            <a:off x="6380609" y="3514863"/>
            <a:ext cx="1214089" cy="83996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Patched Release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70C6A20-0353-7747-4CB3-E21081A5F705}"/>
              </a:ext>
            </a:extLst>
          </p:cNvPr>
          <p:cNvCxnSpPr>
            <a:stCxn id="5" idx="3"/>
            <a:endCxn id="28" idx="1"/>
          </p:cNvCxnSpPr>
          <p:nvPr/>
        </p:nvCxnSpPr>
        <p:spPr>
          <a:xfrm flipV="1">
            <a:off x="5892689" y="3934846"/>
            <a:ext cx="48792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3136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1" grpId="0" animBg="1"/>
      <p:bldP spid="16" grpId="0"/>
      <p:bldP spid="17" grpId="0" animBg="1"/>
      <p:bldP spid="2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30F071A-0450-8F6E-F28D-8124D7A905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r>
              <a:rPr lang="en-CA" b="1" dirty="0"/>
              <a:t>Activity #3 – Create a new branch</a:t>
            </a:r>
          </a:p>
        </p:txBody>
      </p:sp>
    </p:spTree>
    <p:extLst>
      <p:ext uri="{BB962C8B-B14F-4D97-AF65-F5344CB8AC3E}">
        <p14:creationId xmlns:p14="http://schemas.microsoft.com/office/powerpoint/2010/main" val="4165173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9F2376-9E04-ED70-502E-4CB0F87AB9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16AE1CEB-BA97-61DD-841E-10CAC5F24A90}"/>
              </a:ext>
            </a:extLst>
          </p:cNvPr>
          <p:cNvSpPr txBox="1"/>
          <p:nvPr/>
        </p:nvSpPr>
        <p:spPr>
          <a:xfrm>
            <a:off x="1739670" y="6132213"/>
            <a:ext cx="6368498" cy="3694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latin typeface="Helvetica" pitchFamily="2" charset="0"/>
                <a:hlinkClick r:id="rId2"/>
              </a:rPr>
              <a:t>https://www.mcgill.ca/micm/training/workshops-series</a:t>
            </a:r>
            <a:endParaRPr lang="en-US">
              <a:latin typeface="Helvetica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AC39A94-EC55-FD83-C6AA-00A5CAF354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669" y="1348151"/>
            <a:ext cx="8012662" cy="48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9516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30F071A-0450-8F6E-F28D-8124D7A905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b="1" dirty="0"/>
              <a:t>Activity #3 – Create a new branch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Click the “current branch” button and select “new branch”</a:t>
            </a:r>
          </a:p>
          <a:p>
            <a:pPr marL="514350" indent="-514350">
              <a:buFont typeface="+mj-lt"/>
              <a:buAutoNum type="arabicPeriod"/>
            </a:pP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Make changes to your file in the new branch and commit it</a:t>
            </a:r>
          </a:p>
          <a:p>
            <a:pPr marL="514350" indent="-514350">
              <a:buFont typeface="+mj-lt"/>
              <a:buAutoNum type="arabicPeriod"/>
            </a:pP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Switch back to the main branch and open the file, what do you notice?</a:t>
            </a:r>
          </a:p>
        </p:txBody>
      </p:sp>
    </p:spTree>
    <p:extLst>
      <p:ext uri="{BB962C8B-B14F-4D97-AF65-F5344CB8AC3E}">
        <p14:creationId xmlns:p14="http://schemas.microsoft.com/office/powerpoint/2010/main" val="26743607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EBB2CD7-D4AE-58C2-938C-F1E2066E5D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Now that your test feature works, you might want to make it part of your official release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  <a:p>
            <a:r>
              <a:rPr lang="en-CA" dirty="0"/>
              <a:t>Merge</a:t>
            </a:r>
          </a:p>
        </p:txBody>
      </p:sp>
    </p:spTree>
    <p:extLst>
      <p:ext uri="{BB962C8B-B14F-4D97-AF65-F5344CB8AC3E}">
        <p14:creationId xmlns:p14="http://schemas.microsoft.com/office/powerpoint/2010/main" val="130669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FC4ED5B-D5E5-F844-809F-E08DF87B77F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2373" y="1454228"/>
            <a:ext cx="4078168" cy="4924350"/>
          </a:xfrm>
        </p:spPr>
        <p:txBody>
          <a:bodyPr/>
          <a:lstStyle/>
          <a:p>
            <a:pPr marL="0" indent="0">
              <a:buNone/>
            </a:pPr>
            <a:r>
              <a:rPr lang="en-CA" b="1" dirty="0"/>
              <a:t>What is a Merge?</a:t>
            </a:r>
          </a:p>
          <a:p>
            <a:pPr marL="0" indent="0">
              <a:buNone/>
            </a:pPr>
            <a:r>
              <a:rPr lang="en-CA" dirty="0"/>
              <a:t>Action that will “merge” the commits from one branch into another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1D19F52-B570-BB90-DA5E-B02330006593}"/>
              </a:ext>
            </a:extLst>
          </p:cNvPr>
          <p:cNvSpPr/>
          <p:nvPr/>
        </p:nvSpPr>
        <p:spPr>
          <a:xfrm>
            <a:off x="1424026" y="4877519"/>
            <a:ext cx="1214089" cy="83996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Release 1.0.0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46436DD-5FA5-8054-2341-F495B29771A1}"/>
              </a:ext>
            </a:extLst>
          </p:cNvPr>
          <p:cNvSpPr/>
          <p:nvPr/>
        </p:nvSpPr>
        <p:spPr>
          <a:xfrm>
            <a:off x="2518991" y="3418174"/>
            <a:ext cx="1214089" cy="83996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New Feature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DFCC6D-7BF2-0C9B-DF3B-B0BAB7AEB297}"/>
              </a:ext>
            </a:extLst>
          </p:cNvPr>
          <p:cNvSpPr txBox="1"/>
          <p:nvPr/>
        </p:nvSpPr>
        <p:spPr>
          <a:xfrm>
            <a:off x="77381" y="4974207"/>
            <a:ext cx="934472" cy="646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Main/Master</a:t>
            </a: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403A2344-111C-2B84-3DD8-412E221931DB}"/>
              </a:ext>
            </a:extLst>
          </p:cNvPr>
          <p:cNvCxnSpPr>
            <a:cxnSpLocks/>
            <a:stCxn id="3" idx="0"/>
            <a:endCxn id="4" idx="1"/>
          </p:cNvCxnSpPr>
          <p:nvPr/>
        </p:nvCxnSpPr>
        <p:spPr>
          <a:xfrm rot="5400000" flipH="1" flipV="1">
            <a:off x="1755350" y="4113878"/>
            <a:ext cx="1039362" cy="48792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9B8C2A7-4EE7-8FD8-693A-EF4B4B7F89C9}"/>
              </a:ext>
            </a:extLst>
          </p:cNvPr>
          <p:cNvSpPr txBox="1"/>
          <p:nvPr/>
        </p:nvSpPr>
        <p:spPr>
          <a:xfrm>
            <a:off x="1176845" y="3653427"/>
            <a:ext cx="934472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Dev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3E89531-98DF-F167-A59E-6D7FDE752908}"/>
              </a:ext>
            </a:extLst>
          </p:cNvPr>
          <p:cNvSpPr/>
          <p:nvPr/>
        </p:nvSpPr>
        <p:spPr>
          <a:xfrm>
            <a:off x="4209176" y="3418174"/>
            <a:ext cx="1214089" cy="83996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Debugged New Feature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6A88B92-48E0-1402-7D56-6F8EEAF7FB89}"/>
              </a:ext>
            </a:extLst>
          </p:cNvPr>
          <p:cNvSpPr/>
          <p:nvPr/>
        </p:nvSpPr>
        <p:spPr>
          <a:xfrm>
            <a:off x="3126035" y="4877518"/>
            <a:ext cx="1214089" cy="83996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Patched Release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D3664D5-E59B-1EBD-80A0-82F5A5EFD0F4}"/>
              </a:ext>
            </a:extLst>
          </p:cNvPr>
          <p:cNvCxnSpPr>
            <a:cxnSpLocks/>
            <a:stCxn id="3" idx="3"/>
            <a:endCxn id="9" idx="1"/>
          </p:cNvCxnSpPr>
          <p:nvPr/>
        </p:nvCxnSpPr>
        <p:spPr>
          <a:xfrm flipV="1">
            <a:off x="2638115" y="5297501"/>
            <a:ext cx="48792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9F3A554-BB03-DBD2-F325-7DF2302EDBEF}"/>
              </a:ext>
            </a:extLst>
          </p:cNvPr>
          <p:cNvCxnSpPr>
            <a:stCxn id="4" idx="3"/>
            <a:endCxn id="8" idx="1"/>
          </p:cNvCxnSpPr>
          <p:nvPr/>
        </p:nvCxnSpPr>
        <p:spPr>
          <a:xfrm>
            <a:off x="3733080" y="3838157"/>
            <a:ext cx="4760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B9DC7703-2EF6-5EA9-CC4A-C60D23ED7D1F}"/>
              </a:ext>
            </a:extLst>
          </p:cNvPr>
          <p:cNvSpPr/>
          <p:nvPr/>
        </p:nvSpPr>
        <p:spPr>
          <a:xfrm>
            <a:off x="5898840" y="4877519"/>
            <a:ext cx="1214089" cy="83996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Release 1.1.0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B8DCFCF-79BB-95E4-97C3-23602F3682AD}"/>
              </a:ext>
            </a:extLst>
          </p:cNvPr>
          <p:cNvCxnSpPr>
            <a:stCxn id="9" idx="3"/>
            <a:endCxn id="14" idx="1"/>
          </p:cNvCxnSpPr>
          <p:nvPr/>
        </p:nvCxnSpPr>
        <p:spPr>
          <a:xfrm>
            <a:off x="4340124" y="5297501"/>
            <a:ext cx="155871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88120490-EF7C-73D6-55BD-F7433EDCDCC5}"/>
              </a:ext>
            </a:extLst>
          </p:cNvPr>
          <p:cNvCxnSpPr>
            <a:stCxn id="8" idx="3"/>
          </p:cNvCxnSpPr>
          <p:nvPr/>
        </p:nvCxnSpPr>
        <p:spPr>
          <a:xfrm flipH="1">
            <a:off x="5119482" y="3838157"/>
            <a:ext cx="303783" cy="1459343"/>
          </a:xfrm>
          <a:prstGeom prst="bentConnector4">
            <a:avLst>
              <a:gd name="adj1" fmla="val -75251"/>
              <a:gd name="adj2" fmla="val 6438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ED9F744A-3CE6-EF3D-850C-06ADFF08670B}"/>
              </a:ext>
            </a:extLst>
          </p:cNvPr>
          <p:cNvSpPr/>
          <p:nvPr/>
        </p:nvSpPr>
        <p:spPr>
          <a:xfrm>
            <a:off x="6405570" y="3418174"/>
            <a:ext cx="1214089" cy="83996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New Feature + Patch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DA572D4-EA84-D614-D9A7-5AE0EAB2953A}"/>
              </a:ext>
            </a:extLst>
          </p:cNvPr>
          <p:cNvCxnSpPr>
            <a:stCxn id="8" idx="3"/>
            <a:endCxn id="20" idx="1"/>
          </p:cNvCxnSpPr>
          <p:nvPr/>
        </p:nvCxnSpPr>
        <p:spPr>
          <a:xfrm>
            <a:off x="5423265" y="3838157"/>
            <a:ext cx="9823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46FB9BDA-A5C6-4A10-3D2D-7DF06AFFE3D3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4340124" y="3838157"/>
            <a:ext cx="1574293" cy="1459344"/>
          </a:xfrm>
          <a:prstGeom prst="bentConnector3">
            <a:avLst>
              <a:gd name="adj1" fmla="val 10009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320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2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30F071A-0450-8F6E-F28D-8124D7A905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r>
              <a:rPr lang="en-CA" b="1" dirty="0"/>
              <a:t>Activity #4 – Merging Branches</a:t>
            </a:r>
          </a:p>
        </p:txBody>
      </p:sp>
    </p:spTree>
    <p:extLst>
      <p:ext uri="{BB962C8B-B14F-4D97-AF65-F5344CB8AC3E}">
        <p14:creationId xmlns:p14="http://schemas.microsoft.com/office/powerpoint/2010/main" val="17491045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30F071A-0450-8F6E-F28D-8124D7A905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b="1" dirty="0"/>
              <a:t>Activity #4 – Merging Branches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Switch to the main branch</a:t>
            </a:r>
          </a:p>
          <a:p>
            <a:pPr marL="514350" indent="-514350">
              <a:buFont typeface="+mj-lt"/>
              <a:buAutoNum type="arabicPeriod"/>
            </a:pP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Open the branch menu</a:t>
            </a:r>
          </a:p>
          <a:p>
            <a:pPr marL="514350" indent="-514350">
              <a:buFont typeface="+mj-lt"/>
              <a:buAutoNum type="arabicPeriod"/>
            </a:pP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Select the “choose a branch to merge into main” button and select your second branch.</a:t>
            </a:r>
          </a:p>
          <a:p>
            <a:pPr marL="514350" indent="-514350">
              <a:buFont typeface="+mj-lt"/>
              <a:buAutoNum type="arabicPeriod"/>
            </a:pP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Compare the branches again, the file should now be identical in both!</a:t>
            </a:r>
          </a:p>
        </p:txBody>
      </p:sp>
    </p:spTree>
    <p:extLst>
      <p:ext uri="{BB962C8B-B14F-4D97-AF65-F5344CB8AC3E}">
        <p14:creationId xmlns:p14="http://schemas.microsoft.com/office/powerpoint/2010/main" val="131144953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4B9C965-4B56-F198-1301-9757564909D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b="1" dirty="0"/>
              <a:t>Merging is not the only way to combine branches</a:t>
            </a:r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endParaRPr lang="en-CA" b="1" dirty="0"/>
          </a:p>
          <a:p>
            <a:r>
              <a:rPr lang="en-CA" dirty="0"/>
              <a:t>Rebasing</a:t>
            </a:r>
          </a:p>
        </p:txBody>
      </p:sp>
    </p:spTree>
    <p:extLst>
      <p:ext uri="{BB962C8B-B14F-4D97-AF65-F5344CB8AC3E}">
        <p14:creationId xmlns:p14="http://schemas.microsoft.com/office/powerpoint/2010/main" val="4120917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C487D5F-FC03-68BB-A41E-18A16F47726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b="1" dirty="0"/>
              <a:t>Rebasing</a:t>
            </a:r>
          </a:p>
          <a:p>
            <a:pPr marL="0" indent="0">
              <a:buNone/>
            </a:pPr>
            <a:r>
              <a:rPr lang="en-CA" dirty="0"/>
              <a:t>Instead of merging the other branch’s changes as a new commit, rebasing rewrites the target branch’s commit history to add the commits directly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A774D1E-53AA-FC65-15C7-CBED74D830FE}"/>
              </a:ext>
            </a:extLst>
          </p:cNvPr>
          <p:cNvSpPr/>
          <p:nvPr/>
        </p:nvSpPr>
        <p:spPr>
          <a:xfrm>
            <a:off x="1424026" y="4877519"/>
            <a:ext cx="1214089" cy="83996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Release 1.0.0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0C2FE34-1D0D-79EF-BC35-C1E4CD8914B8}"/>
              </a:ext>
            </a:extLst>
          </p:cNvPr>
          <p:cNvSpPr/>
          <p:nvPr/>
        </p:nvSpPr>
        <p:spPr>
          <a:xfrm>
            <a:off x="2518991" y="3418174"/>
            <a:ext cx="1214089" cy="83996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New Feature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DD5920-02E1-3CC9-1ABD-8EB5D824BA39}"/>
              </a:ext>
            </a:extLst>
          </p:cNvPr>
          <p:cNvSpPr txBox="1"/>
          <p:nvPr/>
        </p:nvSpPr>
        <p:spPr>
          <a:xfrm>
            <a:off x="77381" y="4974207"/>
            <a:ext cx="934472" cy="646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Main/Master</a:t>
            </a: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1CC9D5D5-D32E-6824-98C5-9D4BFE81794F}"/>
              </a:ext>
            </a:extLst>
          </p:cNvPr>
          <p:cNvCxnSpPr>
            <a:cxnSpLocks/>
            <a:stCxn id="3" idx="0"/>
            <a:endCxn id="4" idx="1"/>
          </p:cNvCxnSpPr>
          <p:nvPr/>
        </p:nvCxnSpPr>
        <p:spPr>
          <a:xfrm rot="5400000" flipH="1" flipV="1">
            <a:off x="1755350" y="4113878"/>
            <a:ext cx="1039362" cy="48792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6C413E4-E416-DD54-98B3-9BE56082108C}"/>
              </a:ext>
            </a:extLst>
          </p:cNvPr>
          <p:cNvSpPr txBox="1"/>
          <p:nvPr/>
        </p:nvSpPr>
        <p:spPr>
          <a:xfrm>
            <a:off x="1176845" y="3653427"/>
            <a:ext cx="934472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Dev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6B77EA1-2BAA-4F0E-AF37-7046559DEDD5}"/>
              </a:ext>
            </a:extLst>
          </p:cNvPr>
          <p:cNvSpPr/>
          <p:nvPr/>
        </p:nvSpPr>
        <p:spPr>
          <a:xfrm>
            <a:off x="4209176" y="3418174"/>
            <a:ext cx="1214089" cy="83996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Debugged New Feature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5DE8BE0-BD9E-2BB2-15A8-E8C73413F16B}"/>
              </a:ext>
            </a:extLst>
          </p:cNvPr>
          <p:cNvCxnSpPr>
            <a:cxnSpLocks/>
            <a:stCxn id="3" idx="3"/>
            <a:endCxn id="15" idx="1"/>
          </p:cNvCxnSpPr>
          <p:nvPr/>
        </p:nvCxnSpPr>
        <p:spPr>
          <a:xfrm flipV="1">
            <a:off x="2638115" y="5297501"/>
            <a:ext cx="49085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425AD45-0CB7-6489-9F9B-30E145704966}"/>
              </a:ext>
            </a:extLst>
          </p:cNvPr>
          <p:cNvCxnSpPr>
            <a:stCxn id="4" idx="3"/>
            <a:endCxn id="8" idx="1"/>
          </p:cNvCxnSpPr>
          <p:nvPr/>
        </p:nvCxnSpPr>
        <p:spPr>
          <a:xfrm>
            <a:off x="3733080" y="3838157"/>
            <a:ext cx="4760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DF1D212D-D57A-6288-056C-CB6CDEDC3C92}"/>
              </a:ext>
            </a:extLst>
          </p:cNvPr>
          <p:cNvSpPr/>
          <p:nvPr/>
        </p:nvSpPr>
        <p:spPr>
          <a:xfrm>
            <a:off x="3128971" y="4877518"/>
            <a:ext cx="1214089" cy="83996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Patched Release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613281B-8113-9487-9C79-9DF26C91CB96}"/>
              </a:ext>
            </a:extLst>
          </p:cNvPr>
          <p:cNvSpPr/>
          <p:nvPr/>
        </p:nvSpPr>
        <p:spPr>
          <a:xfrm>
            <a:off x="3128971" y="4877519"/>
            <a:ext cx="1214089" cy="83996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New Feature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6BB5A0B-BC5C-E442-9063-B99E7446667B}"/>
              </a:ext>
            </a:extLst>
          </p:cNvPr>
          <p:cNvSpPr/>
          <p:nvPr/>
        </p:nvSpPr>
        <p:spPr>
          <a:xfrm>
            <a:off x="4741272" y="4877517"/>
            <a:ext cx="1214089" cy="83996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Debugged New Feature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BD6F78C-8910-1110-F11E-4A9319F45E9E}"/>
              </a:ext>
            </a:extLst>
          </p:cNvPr>
          <p:cNvCxnSpPr>
            <a:cxnSpLocks/>
            <a:stCxn id="19" idx="3"/>
            <a:endCxn id="28" idx="1"/>
          </p:cNvCxnSpPr>
          <p:nvPr/>
        </p:nvCxnSpPr>
        <p:spPr>
          <a:xfrm>
            <a:off x="5955361" y="5297500"/>
            <a:ext cx="550524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AC45847-195B-CE42-5589-B239965E542C}"/>
              </a:ext>
            </a:extLst>
          </p:cNvPr>
          <p:cNvCxnSpPr>
            <a:cxnSpLocks/>
            <a:stCxn id="15" idx="3"/>
            <a:endCxn id="19" idx="1"/>
          </p:cNvCxnSpPr>
          <p:nvPr/>
        </p:nvCxnSpPr>
        <p:spPr>
          <a:xfrm flipV="1">
            <a:off x="4343060" y="5297500"/>
            <a:ext cx="39821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4784692F-2F03-22AB-E104-B49B3B9D5442}"/>
              </a:ext>
            </a:extLst>
          </p:cNvPr>
          <p:cNvSpPr/>
          <p:nvPr/>
        </p:nvSpPr>
        <p:spPr>
          <a:xfrm>
            <a:off x="6505885" y="4877519"/>
            <a:ext cx="1214089" cy="83996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Patched Release</a:t>
            </a:r>
          </a:p>
        </p:txBody>
      </p:sp>
    </p:spTree>
    <p:extLst>
      <p:ext uri="{BB962C8B-B14F-4D97-AF65-F5344CB8AC3E}">
        <p14:creationId xmlns:p14="http://schemas.microsoft.com/office/powerpoint/2010/main" val="2209846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F3906F2-B82D-A404-0D59-89F450E033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b="1" dirty="0"/>
              <a:t>Conflicts</a:t>
            </a:r>
            <a:endParaRPr lang="en-CA" dirty="0"/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r>
              <a:rPr lang="en-CA" dirty="0"/>
              <a:t>If branches have competing commits, git will raise a </a:t>
            </a:r>
            <a:r>
              <a:rPr lang="en-CA" b="1" dirty="0"/>
              <a:t>conflict</a:t>
            </a:r>
            <a:r>
              <a:rPr lang="en-CA" dirty="0"/>
              <a:t> and not be able to merge/rebase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Can occur if:</a:t>
            </a:r>
          </a:p>
          <a:p>
            <a:r>
              <a:rPr lang="en-CA" dirty="0"/>
              <a:t>Both branches edit the same line</a:t>
            </a:r>
          </a:p>
          <a:p>
            <a:r>
              <a:rPr lang="en-CA" dirty="0"/>
              <a:t>Both added a file of the same name</a:t>
            </a:r>
          </a:p>
          <a:p>
            <a:r>
              <a:rPr lang="en-CA" dirty="0"/>
              <a:t>One branch edited a file, the other deleted it</a:t>
            </a:r>
          </a:p>
        </p:txBody>
      </p:sp>
    </p:spTree>
    <p:extLst>
      <p:ext uri="{BB962C8B-B14F-4D97-AF65-F5344CB8AC3E}">
        <p14:creationId xmlns:p14="http://schemas.microsoft.com/office/powerpoint/2010/main" val="3274465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30F071A-0450-8F6E-F28D-8124D7A905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r>
              <a:rPr lang="en-CA" b="1" dirty="0"/>
              <a:t>Activity #5 – Resolving Conflicts</a:t>
            </a:r>
          </a:p>
        </p:txBody>
      </p:sp>
    </p:spTree>
    <p:extLst>
      <p:ext uri="{BB962C8B-B14F-4D97-AF65-F5344CB8AC3E}">
        <p14:creationId xmlns:p14="http://schemas.microsoft.com/office/powerpoint/2010/main" val="108124553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30F071A-0450-8F6E-F28D-8124D7A905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CA" b="1" dirty="0"/>
              <a:t>Activity #5 – Resolving Conflicts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In both branches, make a change on the </a:t>
            </a:r>
            <a:r>
              <a:rPr lang="en-CA" b="1" dirty="0"/>
              <a:t>same line</a:t>
            </a:r>
            <a:r>
              <a:rPr lang="en-CA" dirty="0"/>
              <a:t> and commit it</a:t>
            </a:r>
          </a:p>
          <a:p>
            <a:pPr marL="514350" indent="-514350">
              <a:buFont typeface="+mj-lt"/>
              <a:buAutoNum type="arabicPeriod"/>
            </a:pP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Try and merge your second branch into the main</a:t>
            </a:r>
          </a:p>
          <a:p>
            <a:pPr marL="514350" indent="-514350">
              <a:buFont typeface="+mj-lt"/>
              <a:buAutoNum type="arabicPeriod"/>
            </a:pP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When the merge conflict occurs, open the text file and resolve the issue</a:t>
            </a:r>
          </a:p>
          <a:p>
            <a:pPr marL="514350" indent="-514350">
              <a:buFont typeface="+mj-lt"/>
              <a:buAutoNum type="arabicPeriod"/>
            </a:pP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Try to merge again</a:t>
            </a:r>
          </a:p>
          <a:p>
            <a:pPr marL="514350" indent="-514350">
              <a:buFont typeface="+mj-lt"/>
              <a:buAutoNum type="arabicPeriod"/>
            </a:pP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Look at your commit history, how is your resolved merge shown in the commit?</a:t>
            </a:r>
          </a:p>
        </p:txBody>
      </p:sp>
    </p:spTree>
    <p:extLst>
      <p:ext uri="{BB962C8B-B14F-4D97-AF65-F5344CB8AC3E}">
        <p14:creationId xmlns:p14="http://schemas.microsoft.com/office/powerpoint/2010/main" val="1616421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7E543B8-96E5-F2A9-6F87-38F12D86B6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CA" b="1" dirty="0"/>
              <a:t>Outline for this workshop: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Intro to Git and Version Control Systems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Basic Git functions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Advanced Git functions</a:t>
            </a:r>
          </a:p>
          <a:p>
            <a:pPr marL="514350" indent="-514350">
              <a:buFont typeface="+mj-lt"/>
              <a:buAutoNum type="arabicPeriod"/>
            </a:pP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Working with GitHub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Group Activity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Miscellaneous Features</a:t>
            </a:r>
          </a:p>
          <a:p>
            <a:pPr marL="514350" indent="-514350">
              <a:buFont typeface="+mj-lt"/>
              <a:buAutoNum type="arabicPeriod"/>
            </a:pP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159245097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A4144A5-D635-27EF-0D6C-7C4C74D5017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b="1" dirty="0"/>
              <a:t>Poll #3</a:t>
            </a:r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r>
              <a:rPr lang="en-CA" dirty="0"/>
              <a:t>What is the purpose of a merge/rebase?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T/F – Merging branches with changes in the same file will ALWAYS create a merge conflict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How could we prevent conflicts from occurring?</a:t>
            </a:r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1731984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4B4A30D-70F9-7A1B-C9A9-A96C4946132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b="1" dirty="0"/>
              <a:t>Summary</a:t>
            </a:r>
          </a:p>
          <a:p>
            <a:r>
              <a:rPr lang="en-CA" dirty="0"/>
              <a:t>Branches can be used to develop new features without affecting a previous, viable version of your code</a:t>
            </a:r>
          </a:p>
          <a:p>
            <a:endParaRPr lang="en-CA" dirty="0"/>
          </a:p>
          <a:p>
            <a:r>
              <a:rPr lang="en-CA" dirty="0"/>
              <a:t>Merges or Rebases can be used to combine the commits of two different branches</a:t>
            </a:r>
          </a:p>
          <a:p>
            <a:endParaRPr lang="en-CA" dirty="0"/>
          </a:p>
          <a:p>
            <a:r>
              <a:rPr lang="en-CA" dirty="0"/>
              <a:t>Conflicts prevent branches from being combined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64023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F4A6E-5D75-77B9-9DA7-DC7FB3315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Part IV – Hosting Projects on GitHub</a:t>
            </a:r>
          </a:p>
        </p:txBody>
      </p:sp>
    </p:spTree>
    <p:extLst>
      <p:ext uri="{BB962C8B-B14F-4D97-AF65-F5344CB8AC3E}">
        <p14:creationId xmlns:p14="http://schemas.microsoft.com/office/powerpoint/2010/main" val="153729391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189DB-AD21-9DB4-6CD1-353F0C2F7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GitHub Interface</a:t>
            </a:r>
          </a:p>
        </p:txBody>
      </p:sp>
    </p:spTree>
    <p:extLst>
      <p:ext uri="{BB962C8B-B14F-4D97-AF65-F5344CB8AC3E}">
        <p14:creationId xmlns:p14="http://schemas.microsoft.com/office/powerpoint/2010/main" val="115541592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45570DF-0C10-98C1-32EE-7BBAD91B3A0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CA" b="1" dirty="0"/>
              <a:t>Why use remote repositories like GitHub?</a:t>
            </a:r>
          </a:p>
          <a:p>
            <a:pPr marL="0" indent="0">
              <a:buNone/>
            </a:pPr>
            <a:endParaRPr lang="en-CA" b="1" dirty="0"/>
          </a:p>
          <a:p>
            <a:r>
              <a:rPr lang="en-CA" dirty="0"/>
              <a:t>Backup for your code</a:t>
            </a:r>
          </a:p>
          <a:p>
            <a:pPr lvl="1"/>
            <a:r>
              <a:rPr lang="en-CA" dirty="0"/>
              <a:t>Can access the repository from anywhere</a:t>
            </a:r>
          </a:p>
          <a:p>
            <a:pPr lvl="1"/>
            <a:endParaRPr lang="en-CA" dirty="0"/>
          </a:p>
          <a:p>
            <a:r>
              <a:rPr lang="en-CA" dirty="0"/>
              <a:t>Collaborations</a:t>
            </a:r>
          </a:p>
          <a:p>
            <a:pPr lvl="1"/>
            <a:r>
              <a:rPr lang="en-CA" dirty="0"/>
              <a:t>Easy to keep track of changes made by you and collaborators</a:t>
            </a:r>
          </a:p>
          <a:p>
            <a:pPr marL="0" indent="0">
              <a:buNone/>
            </a:pPr>
            <a:endParaRPr lang="en-CA" dirty="0"/>
          </a:p>
          <a:p>
            <a:r>
              <a:rPr lang="en-CA" dirty="0"/>
              <a:t>Open Science</a:t>
            </a:r>
          </a:p>
          <a:p>
            <a:pPr lvl="1"/>
            <a:r>
              <a:rPr lang="en-CA" dirty="0"/>
              <a:t>Easy to access, download and use others’ code</a:t>
            </a:r>
          </a:p>
          <a:p>
            <a:pPr lvl="1"/>
            <a:r>
              <a:rPr lang="en-CA" dirty="0"/>
              <a:t>Easy to discuss with </a:t>
            </a:r>
            <a:r>
              <a:rPr lang="en-CA" b="1" dirty="0"/>
              <a:t>users</a:t>
            </a:r>
            <a:r>
              <a:rPr lang="en-CA" dirty="0"/>
              <a:t> of your code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5C61540-AADC-A396-B1DA-CE621B8FD8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2240" y="2103120"/>
            <a:ext cx="2651760" cy="1325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116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7000A-0728-91F6-4462-5B8EFE1FB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919DF2E-41CB-2BF2-C77E-976DD904E7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873" y="1320184"/>
            <a:ext cx="8016729" cy="5124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22031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0D8EFDB-45D2-9A4A-6FA9-789D807BF0F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b="1" dirty="0"/>
              <a:t>Pushing and Pulling</a:t>
            </a:r>
          </a:p>
          <a:p>
            <a:pPr marL="0" indent="0">
              <a:buNone/>
            </a:pPr>
            <a:endParaRPr lang="en-CA" b="1" dirty="0"/>
          </a:p>
          <a:p>
            <a:r>
              <a:rPr lang="en-CA" b="1" dirty="0"/>
              <a:t>Push: </a:t>
            </a:r>
            <a:r>
              <a:rPr lang="en-CA" dirty="0"/>
              <a:t>Updates your </a:t>
            </a:r>
            <a:r>
              <a:rPr lang="en-CA" b="1" dirty="0"/>
              <a:t>remote</a:t>
            </a:r>
            <a:r>
              <a:rPr lang="en-CA" dirty="0"/>
              <a:t> repository with recent commits from your </a:t>
            </a:r>
            <a:r>
              <a:rPr lang="en-CA" b="1" dirty="0"/>
              <a:t>local </a:t>
            </a:r>
            <a:r>
              <a:rPr lang="en-CA" dirty="0"/>
              <a:t>repository</a:t>
            </a:r>
          </a:p>
          <a:p>
            <a:endParaRPr lang="en-CA" dirty="0"/>
          </a:p>
          <a:p>
            <a:r>
              <a:rPr lang="en-CA" b="1" dirty="0"/>
              <a:t>Pull:  </a:t>
            </a:r>
            <a:r>
              <a:rPr lang="en-CA" dirty="0"/>
              <a:t>Updates your </a:t>
            </a:r>
            <a:r>
              <a:rPr lang="en-CA" b="1" dirty="0"/>
              <a:t>local </a:t>
            </a:r>
            <a:r>
              <a:rPr lang="en-CA" dirty="0"/>
              <a:t>repository with recent commits from your </a:t>
            </a:r>
            <a:r>
              <a:rPr lang="en-CA" b="1" dirty="0"/>
              <a:t>remote repository</a:t>
            </a:r>
          </a:p>
        </p:txBody>
      </p:sp>
    </p:spTree>
    <p:extLst>
      <p:ext uri="{BB962C8B-B14F-4D97-AF65-F5344CB8AC3E}">
        <p14:creationId xmlns:p14="http://schemas.microsoft.com/office/powerpoint/2010/main" val="94407621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48E5A9-7E25-448A-7B25-CD115DD466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8092D08-67DA-D995-2333-15A98C06261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b="1" dirty="0"/>
              <a:t>Local-Remote Pipeline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689FD5C-1B1C-0943-E58D-6C90F6D5ECC5}"/>
              </a:ext>
            </a:extLst>
          </p:cNvPr>
          <p:cNvSpPr/>
          <p:nvPr/>
        </p:nvSpPr>
        <p:spPr>
          <a:xfrm>
            <a:off x="103058" y="3878143"/>
            <a:ext cx="1565880" cy="102484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Code.py</a:t>
            </a:r>
          </a:p>
          <a:p>
            <a:pPr algn="ctr"/>
            <a:r>
              <a:rPr lang="en-CA" dirty="0"/>
              <a:t>*New*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1E4A995-45A3-3016-B102-029E5E8B7900}"/>
              </a:ext>
            </a:extLst>
          </p:cNvPr>
          <p:cNvSpPr/>
          <p:nvPr/>
        </p:nvSpPr>
        <p:spPr>
          <a:xfrm>
            <a:off x="103058" y="2155578"/>
            <a:ext cx="1565880" cy="1024847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/>
              <a:t>Working</a:t>
            </a:r>
          </a:p>
          <a:p>
            <a:pPr algn="ctr"/>
            <a:r>
              <a:rPr lang="en-CA" b="1" dirty="0"/>
              <a:t>Directory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122295-DCD8-531A-047B-A6F24F0E86C0}"/>
              </a:ext>
            </a:extLst>
          </p:cNvPr>
          <p:cNvSpPr/>
          <p:nvPr/>
        </p:nvSpPr>
        <p:spPr>
          <a:xfrm>
            <a:off x="2844594" y="2151940"/>
            <a:ext cx="1565880" cy="1024847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/>
              <a:t>Staging</a:t>
            </a:r>
          </a:p>
          <a:p>
            <a:pPr algn="ctr"/>
            <a:r>
              <a:rPr lang="en-CA" b="1" dirty="0"/>
              <a:t>Area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4EA48D2-717A-EF4B-6C95-ED07BAC77DCC}"/>
              </a:ext>
            </a:extLst>
          </p:cNvPr>
          <p:cNvSpPr/>
          <p:nvPr/>
        </p:nvSpPr>
        <p:spPr>
          <a:xfrm>
            <a:off x="5616585" y="2151941"/>
            <a:ext cx="1565880" cy="1024847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/>
              <a:t>Local Repository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B06530B-07DE-84FC-3D17-2479EBA4439C}"/>
              </a:ext>
            </a:extLst>
          </p:cNvPr>
          <p:cNvSpPr/>
          <p:nvPr/>
        </p:nvSpPr>
        <p:spPr>
          <a:xfrm>
            <a:off x="2844594" y="3878143"/>
            <a:ext cx="1565880" cy="102484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Code.py</a:t>
            </a:r>
          </a:p>
          <a:p>
            <a:pPr algn="ctr"/>
            <a:r>
              <a:rPr lang="en-CA" dirty="0"/>
              <a:t>*New*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E560C6-C3E4-A743-711F-638F06422DB1}"/>
              </a:ext>
            </a:extLst>
          </p:cNvPr>
          <p:cNvSpPr/>
          <p:nvPr/>
        </p:nvSpPr>
        <p:spPr>
          <a:xfrm>
            <a:off x="5616585" y="3878140"/>
            <a:ext cx="1565880" cy="102484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Code.py</a:t>
            </a:r>
          </a:p>
          <a:p>
            <a:pPr algn="ctr"/>
            <a:r>
              <a:rPr lang="en-CA" dirty="0"/>
              <a:t>*New*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8C50361D-503F-A243-28C1-C2C4587C1FEE}"/>
              </a:ext>
            </a:extLst>
          </p:cNvPr>
          <p:cNvSpPr/>
          <p:nvPr/>
        </p:nvSpPr>
        <p:spPr>
          <a:xfrm>
            <a:off x="1668938" y="2337944"/>
            <a:ext cx="1161613" cy="5445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Add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19377387-540B-D1F4-F0FC-F3F05FDC8658}"/>
              </a:ext>
            </a:extLst>
          </p:cNvPr>
          <p:cNvSpPr/>
          <p:nvPr/>
        </p:nvSpPr>
        <p:spPr>
          <a:xfrm>
            <a:off x="4421470" y="2337944"/>
            <a:ext cx="1161613" cy="5445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Commit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C2557FA-A634-3056-A759-CF2FDDE370B5}"/>
              </a:ext>
            </a:extLst>
          </p:cNvPr>
          <p:cNvSpPr/>
          <p:nvPr/>
        </p:nvSpPr>
        <p:spPr>
          <a:xfrm>
            <a:off x="7475062" y="2155578"/>
            <a:ext cx="1565880" cy="102484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/>
              <a:t>Remote Repository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34A7F39-4297-5FB4-6439-78AD4CB5D9ED}"/>
              </a:ext>
            </a:extLst>
          </p:cNvPr>
          <p:cNvSpPr/>
          <p:nvPr/>
        </p:nvSpPr>
        <p:spPr>
          <a:xfrm>
            <a:off x="102545" y="5115638"/>
            <a:ext cx="1565880" cy="102484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Code.py</a:t>
            </a:r>
          </a:p>
          <a:p>
            <a:pPr algn="ctr"/>
            <a:r>
              <a:rPr lang="en-CA" b="1" dirty="0"/>
              <a:t>TRACKED</a:t>
            </a:r>
          </a:p>
        </p:txBody>
      </p:sp>
    </p:spTree>
    <p:extLst>
      <p:ext uri="{BB962C8B-B14F-4D97-AF65-F5344CB8AC3E}">
        <p14:creationId xmlns:p14="http://schemas.microsoft.com/office/powerpoint/2010/main" val="541003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11" grpId="0" animBg="1"/>
      <p:bldP spid="11" grpId="1" animBg="1"/>
      <p:bldP spid="12" grpId="0" animBg="1"/>
      <p:bldP spid="10" grpId="0" animBg="1"/>
      <p:bldP spid="17" grpId="0" animBg="1"/>
      <p:bldP spid="9" grpId="0" animBg="1"/>
      <p:bldP spid="20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0E46BF-22A7-AB6C-E478-F5BD19FC70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8A9472F-27DD-9330-5EBF-5B3ADD486A8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b="1" dirty="0"/>
              <a:t>Local-Remote Pipeline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A983CB1-A306-3A99-9B8B-A00C4BFC284F}"/>
              </a:ext>
            </a:extLst>
          </p:cNvPr>
          <p:cNvSpPr/>
          <p:nvPr/>
        </p:nvSpPr>
        <p:spPr>
          <a:xfrm>
            <a:off x="103058" y="2155578"/>
            <a:ext cx="1565880" cy="1024847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/>
              <a:t>Working</a:t>
            </a:r>
          </a:p>
          <a:p>
            <a:pPr algn="ctr"/>
            <a:r>
              <a:rPr lang="en-CA" b="1" dirty="0"/>
              <a:t>Directory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D38B8F8-A2F3-6BA2-8E50-3C580798A0FA}"/>
              </a:ext>
            </a:extLst>
          </p:cNvPr>
          <p:cNvSpPr/>
          <p:nvPr/>
        </p:nvSpPr>
        <p:spPr>
          <a:xfrm>
            <a:off x="3967707" y="2155578"/>
            <a:ext cx="1565880" cy="1024847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/>
              <a:t>Local Repository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7EB4851-1838-481C-C2E7-45B516347DD0}"/>
              </a:ext>
            </a:extLst>
          </p:cNvPr>
          <p:cNvSpPr/>
          <p:nvPr/>
        </p:nvSpPr>
        <p:spPr>
          <a:xfrm>
            <a:off x="3967707" y="3878143"/>
            <a:ext cx="1565880" cy="102484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Code.py</a:t>
            </a:r>
          </a:p>
          <a:p>
            <a:pPr algn="ctr"/>
            <a:r>
              <a:rPr lang="en-CA" dirty="0"/>
              <a:t>*New*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A6E332E-BB6B-AC15-8A34-BC52A0C8DC9F}"/>
              </a:ext>
            </a:extLst>
          </p:cNvPr>
          <p:cNvSpPr/>
          <p:nvPr/>
        </p:nvSpPr>
        <p:spPr>
          <a:xfrm>
            <a:off x="6858836" y="2155578"/>
            <a:ext cx="1565880" cy="102484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/>
              <a:t>Remote Repository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C9391B9-CF51-2B02-12A5-994D55E2F882}"/>
              </a:ext>
            </a:extLst>
          </p:cNvPr>
          <p:cNvSpPr/>
          <p:nvPr/>
        </p:nvSpPr>
        <p:spPr>
          <a:xfrm>
            <a:off x="102545" y="5115638"/>
            <a:ext cx="1565880" cy="102484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Code.py</a:t>
            </a:r>
          </a:p>
          <a:p>
            <a:pPr algn="ctr"/>
            <a:r>
              <a:rPr lang="en-CA" b="1" dirty="0"/>
              <a:t>TRACKED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DC6D6AA4-FCD9-368B-D3DC-865EC217CA72}"/>
              </a:ext>
            </a:extLst>
          </p:cNvPr>
          <p:cNvSpPr/>
          <p:nvPr/>
        </p:nvSpPr>
        <p:spPr>
          <a:xfrm>
            <a:off x="5672901" y="2395736"/>
            <a:ext cx="1161613" cy="5445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Push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669CF77-74E5-003E-DAD0-B27DFFF5F911}"/>
              </a:ext>
            </a:extLst>
          </p:cNvPr>
          <p:cNvSpPr/>
          <p:nvPr/>
        </p:nvSpPr>
        <p:spPr>
          <a:xfrm>
            <a:off x="6858836" y="3878143"/>
            <a:ext cx="1565880" cy="102484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Code.py</a:t>
            </a:r>
          </a:p>
          <a:p>
            <a:pPr algn="ctr"/>
            <a:r>
              <a:rPr lang="en-CA" dirty="0"/>
              <a:t>*New*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C5B15BE-20F8-7CA6-3536-450539859600}"/>
              </a:ext>
            </a:extLst>
          </p:cNvPr>
          <p:cNvSpPr/>
          <p:nvPr/>
        </p:nvSpPr>
        <p:spPr>
          <a:xfrm>
            <a:off x="6858836" y="5190167"/>
            <a:ext cx="1565880" cy="102484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Code.py</a:t>
            </a:r>
          </a:p>
          <a:p>
            <a:pPr algn="ctr"/>
            <a:r>
              <a:rPr lang="en-CA" dirty="0"/>
              <a:t>*Modified*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C18FAAC4-89CE-0857-995C-1AB8A26A6D7C}"/>
              </a:ext>
            </a:extLst>
          </p:cNvPr>
          <p:cNvSpPr/>
          <p:nvPr/>
        </p:nvSpPr>
        <p:spPr>
          <a:xfrm flipH="1">
            <a:off x="5557909" y="2395736"/>
            <a:ext cx="1276605" cy="5445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Pull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C88328C-E760-F314-5294-67FE68CF98E3}"/>
              </a:ext>
            </a:extLst>
          </p:cNvPr>
          <p:cNvSpPr/>
          <p:nvPr/>
        </p:nvSpPr>
        <p:spPr>
          <a:xfrm>
            <a:off x="3967707" y="5128360"/>
            <a:ext cx="1565880" cy="102484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Code.py</a:t>
            </a:r>
          </a:p>
          <a:p>
            <a:pPr algn="ctr"/>
            <a:r>
              <a:rPr lang="en-CA" dirty="0"/>
              <a:t>*Modified*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45C5C27-F5A5-100F-7C29-1642F2BC621C}"/>
              </a:ext>
            </a:extLst>
          </p:cNvPr>
          <p:cNvSpPr/>
          <p:nvPr/>
        </p:nvSpPr>
        <p:spPr>
          <a:xfrm>
            <a:off x="102545" y="5115637"/>
            <a:ext cx="1565880" cy="102484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Code.py</a:t>
            </a:r>
          </a:p>
          <a:p>
            <a:pPr algn="ctr"/>
            <a:r>
              <a:rPr lang="en-CA" dirty="0"/>
              <a:t>*Modified*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87CC6A5-611B-F965-86CE-B53C9C2260FB}"/>
              </a:ext>
            </a:extLst>
          </p:cNvPr>
          <p:cNvSpPr/>
          <p:nvPr/>
        </p:nvSpPr>
        <p:spPr>
          <a:xfrm>
            <a:off x="2061654" y="2151940"/>
            <a:ext cx="1565880" cy="1024847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/>
              <a:t>Staging</a:t>
            </a:r>
          </a:p>
          <a:p>
            <a:pPr algn="ctr"/>
            <a:r>
              <a:rPr lang="en-CA" b="1" dirty="0"/>
              <a:t>Area</a:t>
            </a:r>
          </a:p>
        </p:txBody>
      </p:sp>
    </p:spTree>
    <p:extLst>
      <p:ext uri="{BB962C8B-B14F-4D97-AF65-F5344CB8AC3E}">
        <p14:creationId xmlns:p14="http://schemas.microsoft.com/office/powerpoint/2010/main" val="1247047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30F071A-0450-8F6E-F28D-8124D7A905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r>
              <a:rPr lang="en-CA" b="1" dirty="0"/>
              <a:t>Activity #6 – Pushing commits to GitHub</a:t>
            </a:r>
          </a:p>
        </p:txBody>
      </p:sp>
    </p:spTree>
    <p:extLst>
      <p:ext uri="{BB962C8B-B14F-4D97-AF65-F5344CB8AC3E}">
        <p14:creationId xmlns:p14="http://schemas.microsoft.com/office/powerpoint/2010/main" val="26116912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C7A004E-DF48-DFF4-8D27-CC4C90721AC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b="1" dirty="0"/>
              <a:t>Hands-on Activities:</a:t>
            </a:r>
          </a:p>
          <a:p>
            <a:r>
              <a:rPr lang="en-CA" dirty="0"/>
              <a:t>Quick Review Polls</a:t>
            </a:r>
          </a:p>
          <a:p>
            <a:r>
              <a:rPr lang="en-CA" dirty="0"/>
              <a:t>Git/GitHub exercises</a:t>
            </a:r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r>
              <a:rPr lang="en-CA" b="1" dirty="0"/>
              <a:t>What you will need: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GitHub Desktop App and GitHub Account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A Text editor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UNIX-based Command Line (time-allowing)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b="1" dirty="0"/>
          </a:p>
          <a:p>
            <a:pPr marL="514350" indent="-514350">
              <a:buFont typeface="+mj-lt"/>
              <a:buAutoNum type="arabicPeriod"/>
            </a:pPr>
            <a:endParaRPr lang="en-CA" dirty="0"/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4359275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30F071A-0450-8F6E-F28D-8124D7A905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b="1" dirty="0"/>
              <a:t>Activity #6 – Pushing commits to GitHub</a:t>
            </a:r>
          </a:p>
          <a:p>
            <a:pPr marL="0" indent="0">
              <a:buNone/>
            </a:pPr>
            <a:endParaRPr lang="en-CA" b="1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Click the “Publish Repository” button</a:t>
            </a:r>
          </a:p>
          <a:p>
            <a:pPr marL="514350" indent="-514350">
              <a:buFont typeface="+mj-lt"/>
              <a:buAutoNum type="arabicPeriod"/>
            </a:pP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Now open your GitHub account in the browser and find your repository. See if your commit history is the same as in your local repo.</a:t>
            </a:r>
          </a:p>
        </p:txBody>
      </p:sp>
    </p:spTree>
    <p:extLst>
      <p:ext uri="{BB962C8B-B14F-4D97-AF65-F5344CB8AC3E}">
        <p14:creationId xmlns:p14="http://schemas.microsoft.com/office/powerpoint/2010/main" val="179621320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30F071A-0450-8F6E-F28D-8124D7A905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r>
              <a:rPr lang="en-CA" b="1" dirty="0"/>
              <a:t>Activity #7 – Pulling Commits from GitHub</a:t>
            </a:r>
          </a:p>
        </p:txBody>
      </p:sp>
    </p:spTree>
    <p:extLst>
      <p:ext uri="{BB962C8B-B14F-4D97-AF65-F5344CB8AC3E}">
        <p14:creationId xmlns:p14="http://schemas.microsoft.com/office/powerpoint/2010/main" val="345867630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30F071A-0450-8F6E-F28D-8124D7A905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b="1" dirty="0"/>
              <a:t>Activity #7 – Pulling Commits from GitHub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From the GitHub website, open your file and select the edit option</a:t>
            </a:r>
          </a:p>
          <a:p>
            <a:pPr marL="514350" indent="-514350">
              <a:buFont typeface="+mj-lt"/>
              <a:buAutoNum type="arabicPeriod"/>
            </a:pP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Make a change to the file and commit it.</a:t>
            </a:r>
          </a:p>
          <a:p>
            <a:pPr marL="514350" indent="-514350">
              <a:buFont typeface="+mj-lt"/>
              <a:buAutoNum type="arabicPeriod"/>
            </a:pP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Return to the desktop app and do Repository -&gt; Pull</a:t>
            </a:r>
          </a:p>
          <a:p>
            <a:pPr marL="514350" indent="-514350">
              <a:buFont typeface="+mj-lt"/>
              <a:buAutoNum type="arabicPeriod"/>
            </a:pP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Look at your commit history and your file, what do you see?</a:t>
            </a:r>
          </a:p>
        </p:txBody>
      </p:sp>
    </p:spTree>
    <p:extLst>
      <p:ext uri="{BB962C8B-B14F-4D97-AF65-F5344CB8AC3E}">
        <p14:creationId xmlns:p14="http://schemas.microsoft.com/office/powerpoint/2010/main" val="351368365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70D3537-42A9-8B9E-5B6A-D3C1F0BBB0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b="1" dirty="0"/>
              <a:t>Create a local copy of a GitHub Repository</a:t>
            </a:r>
          </a:p>
          <a:p>
            <a:pPr marL="0" indent="0">
              <a:buNone/>
            </a:pPr>
            <a:endParaRPr lang="en-CA" b="1" dirty="0"/>
          </a:p>
          <a:p>
            <a:r>
              <a:rPr lang="en-CA" dirty="0"/>
              <a:t>“Cloning”</a:t>
            </a:r>
          </a:p>
          <a:p>
            <a:r>
              <a:rPr lang="en-CA" dirty="0"/>
              <a:t>Usually done to </a:t>
            </a:r>
            <a:r>
              <a:rPr lang="en-CA" b="1" dirty="0"/>
              <a:t>use</a:t>
            </a:r>
            <a:r>
              <a:rPr lang="en-CA" dirty="0"/>
              <a:t> published code</a:t>
            </a:r>
          </a:p>
          <a:p>
            <a:pPr lvl="1"/>
            <a:r>
              <a:rPr lang="en-CA" dirty="0"/>
              <a:t>Reproduce results</a:t>
            </a:r>
          </a:p>
          <a:p>
            <a:pPr lvl="1"/>
            <a:r>
              <a:rPr lang="en-CA" dirty="0"/>
              <a:t>Use code on a dataset of interest</a:t>
            </a:r>
          </a:p>
          <a:p>
            <a:pPr lvl="1"/>
            <a:endParaRPr lang="en-CA" dirty="0"/>
          </a:p>
          <a:p>
            <a:r>
              <a:rPr lang="en-CA" dirty="0"/>
              <a:t>Creates a </a:t>
            </a:r>
            <a:r>
              <a:rPr lang="en-CA" b="1" dirty="0"/>
              <a:t>direct link </a:t>
            </a:r>
            <a:r>
              <a:rPr lang="en-CA" dirty="0"/>
              <a:t>to the original repository</a:t>
            </a:r>
          </a:p>
          <a:p>
            <a:pPr lvl="1"/>
            <a:r>
              <a:rPr lang="en-CA" dirty="0"/>
              <a:t>Anything changes you </a:t>
            </a:r>
            <a:r>
              <a:rPr lang="en-CA" b="1" dirty="0"/>
              <a:t>push</a:t>
            </a:r>
            <a:r>
              <a:rPr lang="en-CA" dirty="0"/>
              <a:t> will affect the original repository</a:t>
            </a:r>
          </a:p>
          <a:p>
            <a:pPr lvl="1"/>
            <a:r>
              <a:rPr lang="en-CA" dirty="0"/>
              <a:t>Any changes in the original repo can be </a:t>
            </a:r>
            <a:r>
              <a:rPr lang="en-CA" b="1" dirty="0"/>
              <a:t>pulled</a:t>
            </a:r>
            <a:r>
              <a:rPr lang="en-CA" dirty="0"/>
              <a:t> into your clone</a:t>
            </a:r>
          </a:p>
          <a:p>
            <a:pPr lvl="1"/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1340237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BB21BB-E558-B912-DD8B-447249FE38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C92A8EB-6AAC-9408-314E-D0E7244B693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b="1" dirty="0"/>
              <a:t>Cloning a Repository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1B02BA0-CAA0-9D83-8C0A-81CFFC68802C}"/>
              </a:ext>
            </a:extLst>
          </p:cNvPr>
          <p:cNvSpPr/>
          <p:nvPr/>
        </p:nvSpPr>
        <p:spPr>
          <a:xfrm>
            <a:off x="103058" y="2155578"/>
            <a:ext cx="1565880" cy="1024847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/>
              <a:t>Working</a:t>
            </a:r>
          </a:p>
          <a:p>
            <a:pPr algn="ctr"/>
            <a:r>
              <a:rPr lang="en-CA" b="1" dirty="0"/>
              <a:t>Directory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BD90FAF-0424-42FF-4C63-209A8DEB26FB}"/>
              </a:ext>
            </a:extLst>
          </p:cNvPr>
          <p:cNvSpPr/>
          <p:nvPr/>
        </p:nvSpPr>
        <p:spPr>
          <a:xfrm>
            <a:off x="2294756" y="2142856"/>
            <a:ext cx="1565880" cy="1024847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/>
              <a:t>Local Repository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FB393A-C005-CFC6-898D-8F692B8BFCE4}"/>
              </a:ext>
            </a:extLst>
          </p:cNvPr>
          <p:cNvSpPr/>
          <p:nvPr/>
        </p:nvSpPr>
        <p:spPr>
          <a:xfrm>
            <a:off x="2294756" y="3865421"/>
            <a:ext cx="1565880" cy="102484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Code.py</a:t>
            </a:r>
          </a:p>
          <a:p>
            <a:pPr algn="ctr"/>
            <a:r>
              <a:rPr lang="en-CA" dirty="0"/>
              <a:t>*New*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3335A5E-B72C-FDDF-2071-2B37F23D0634}"/>
              </a:ext>
            </a:extLst>
          </p:cNvPr>
          <p:cNvSpPr/>
          <p:nvPr/>
        </p:nvSpPr>
        <p:spPr>
          <a:xfrm>
            <a:off x="6858836" y="2155578"/>
            <a:ext cx="1565880" cy="102484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/>
              <a:t>Remote Repository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AD20B06A-B1D6-357A-3806-A562C8F10D40}"/>
              </a:ext>
            </a:extLst>
          </p:cNvPr>
          <p:cNvSpPr/>
          <p:nvPr/>
        </p:nvSpPr>
        <p:spPr>
          <a:xfrm flipH="1">
            <a:off x="4809580" y="3644138"/>
            <a:ext cx="1319562" cy="5445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Clone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8BA0DF7-3263-168D-9EDF-5D871B6BC3E0}"/>
              </a:ext>
            </a:extLst>
          </p:cNvPr>
          <p:cNvSpPr/>
          <p:nvPr/>
        </p:nvSpPr>
        <p:spPr>
          <a:xfrm>
            <a:off x="6858836" y="3878143"/>
            <a:ext cx="1565880" cy="102484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Code.py</a:t>
            </a:r>
          </a:p>
          <a:p>
            <a:pPr algn="ctr"/>
            <a:r>
              <a:rPr lang="en-CA" dirty="0"/>
              <a:t>*New*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6B9BE7F-141B-4855-6566-156FC60A07AE}"/>
              </a:ext>
            </a:extLst>
          </p:cNvPr>
          <p:cNvSpPr/>
          <p:nvPr/>
        </p:nvSpPr>
        <p:spPr>
          <a:xfrm>
            <a:off x="6858836" y="5190167"/>
            <a:ext cx="1565880" cy="102484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Code.py</a:t>
            </a:r>
          </a:p>
          <a:p>
            <a:pPr algn="ctr"/>
            <a:r>
              <a:rPr lang="en-CA" dirty="0"/>
              <a:t>*Modified*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1EEE4C1-7EC3-8C9D-69FC-B497FDFE3B2A}"/>
              </a:ext>
            </a:extLst>
          </p:cNvPr>
          <p:cNvSpPr/>
          <p:nvPr/>
        </p:nvSpPr>
        <p:spPr>
          <a:xfrm>
            <a:off x="2294756" y="5115638"/>
            <a:ext cx="1565880" cy="102484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Code.py</a:t>
            </a:r>
          </a:p>
          <a:p>
            <a:pPr algn="ctr"/>
            <a:r>
              <a:rPr lang="en-CA" dirty="0"/>
              <a:t>*Modified*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576E2B8-58BD-C275-34F0-870304551175}"/>
              </a:ext>
            </a:extLst>
          </p:cNvPr>
          <p:cNvSpPr/>
          <p:nvPr/>
        </p:nvSpPr>
        <p:spPr>
          <a:xfrm>
            <a:off x="103058" y="5115637"/>
            <a:ext cx="1565880" cy="102484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Code.py</a:t>
            </a:r>
          </a:p>
          <a:p>
            <a:pPr algn="ctr"/>
            <a:r>
              <a:rPr lang="en-CA" dirty="0"/>
              <a:t>*Modified*</a:t>
            </a:r>
          </a:p>
        </p:txBody>
      </p:sp>
    </p:spTree>
    <p:extLst>
      <p:ext uri="{BB962C8B-B14F-4D97-AF65-F5344CB8AC3E}">
        <p14:creationId xmlns:p14="http://schemas.microsoft.com/office/powerpoint/2010/main" val="3081280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2" grpId="0" animBg="1"/>
      <p:bldP spid="4" grpId="0" animBg="1"/>
      <p:bldP spid="15" grpId="0" animBg="1"/>
      <p:bldP spid="16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30F071A-0450-8F6E-F28D-8124D7A905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r>
              <a:rPr lang="en-CA" b="1" dirty="0"/>
              <a:t>Activity #8 – Clone a Repository</a:t>
            </a:r>
          </a:p>
          <a:p>
            <a:pPr marL="0" indent="0">
              <a:buNone/>
            </a:pPr>
            <a:r>
              <a:rPr lang="en-CA" dirty="0"/>
              <a:t>- Find a GitHub repo that interests you and clone it!</a:t>
            </a:r>
          </a:p>
        </p:txBody>
      </p:sp>
    </p:spTree>
    <p:extLst>
      <p:ext uri="{BB962C8B-B14F-4D97-AF65-F5344CB8AC3E}">
        <p14:creationId xmlns:p14="http://schemas.microsoft.com/office/powerpoint/2010/main" val="30856172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30F071A-0450-8F6E-F28D-8124D7A905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b="1" dirty="0"/>
              <a:t>Activity #8 – Clone a Repository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Go to the GitHub website and search for a repo that interests you.</a:t>
            </a:r>
          </a:p>
          <a:p>
            <a:pPr marL="514350" indent="-514350">
              <a:buFont typeface="+mj-lt"/>
              <a:buAutoNum type="arabicPeriod"/>
            </a:pP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Copy the repo’s URL</a:t>
            </a:r>
          </a:p>
          <a:p>
            <a:pPr marL="514350" indent="-514350">
              <a:buFont typeface="+mj-lt"/>
              <a:buAutoNum type="arabicPeriod"/>
            </a:pP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In the Desktop App, do File </a:t>
            </a:r>
            <a:r>
              <a:rPr lang="en-CA" dirty="0">
                <a:sym typeface="Wingdings" panose="05000000000000000000" pitchFamily="2" charset="2"/>
              </a:rPr>
              <a:t> Clone a repository and paste the URL. </a:t>
            </a:r>
          </a:p>
          <a:p>
            <a:pPr marL="514350" indent="-514350">
              <a:buFont typeface="+mj-lt"/>
              <a:buAutoNum type="arabicPeriod"/>
            </a:pPr>
            <a:endParaRPr lang="en-CA" dirty="0">
              <a:sym typeface="Wingdings" panose="05000000000000000000" pitchFamily="2" charset="2"/>
            </a:endParaRPr>
          </a:p>
          <a:p>
            <a:pPr marL="514350" indent="-514350">
              <a:buFont typeface="+mj-lt"/>
              <a:buAutoNum type="arabicPeriod"/>
            </a:pPr>
            <a:r>
              <a:rPr lang="en-CA" dirty="0">
                <a:sym typeface="Wingdings" panose="05000000000000000000" pitchFamily="2" charset="2"/>
              </a:rPr>
              <a:t>Open the cloned repo and explore!</a:t>
            </a:r>
          </a:p>
          <a:p>
            <a:pPr marL="514350" indent="-514350">
              <a:buFont typeface="+mj-lt"/>
              <a:buAutoNum type="arabicPeriod"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8089714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23CE1A8-4666-C14A-4847-394F06186EB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b="1" dirty="0"/>
              <a:t>Contributing to projects</a:t>
            </a:r>
          </a:p>
          <a:p>
            <a:pPr marL="0" indent="0">
              <a:buNone/>
            </a:pPr>
            <a:endParaRPr lang="en-CA" b="1" dirty="0"/>
          </a:p>
          <a:p>
            <a:r>
              <a:rPr lang="en-CA" dirty="0"/>
              <a:t>We saw earlier that we can create merge conflicts</a:t>
            </a:r>
          </a:p>
          <a:p>
            <a:endParaRPr lang="en-CA" dirty="0"/>
          </a:p>
          <a:p>
            <a:r>
              <a:rPr lang="en-CA" dirty="0"/>
              <a:t>How can we regulate this when working in teams?</a:t>
            </a:r>
          </a:p>
          <a:p>
            <a:endParaRPr lang="en-CA" b="1" dirty="0"/>
          </a:p>
          <a:p>
            <a:pPr marL="0" indent="0">
              <a:buNone/>
            </a:pPr>
            <a:r>
              <a:rPr lang="en-CA" b="1" dirty="0"/>
              <a:t>Forks &amp; Pull Requests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96863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4A3B215-D3E5-9742-8F28-D911BF630DF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b="1" dirty="0"/>
              <a:t>Create a remote copy of a GitHub Repository</a:t>
            </a:r>
          </a:p>
          <a:p>
            <a:r>
              <a:rPr lang="en-CA" dirty="0"/>
              <a:t>“Fork”</a:t>
            </a:r>
          </a:p>
          <a:p>
            <a:endParaRPr lang="en-CA" dirty="0"/>
          </a:p>
          <a:p>
            <a:r>
              <a:rPr lang="en-CA" dirty="0"/>
              <a:t>Usually used to </a:t>
            </a:r>
            <a:r>
              <a:rPr lang="en-CA" b="1" dirty="0"/>
              <a:t>contribute</a:t>
            </a:r>
            <a:r>
              <a:rPr lang="en-CA" dirty="0"/>
              <a:t> to published code</a:t>
            </a:r>
          </a:p>
          <a:p>
            <a:pPr lvl="1"/>
            <a:r>
              <a:rPr lang="en-CA" dirty="0"/>
              <a:t>Can then edit the forked repository locally</a:t>
            </a:r>
          </a:p>
          <a:p>
            <a:pPr lvl="1"/>
            <a:r>
              <a:rPr lang="en-CA" dirty="0"/>
              <a:t>Can then </a:t>
            </a:r>
            <a:r>
              <a:rPr lang="en-CA" b="1" dirty="0"/>
              <a:t>push </a:t>
            </a:r>
            <a:r>
              <a:rPr lang="en-CA" dirty="0"/>
              <a:t>local changes to your forked copy</a:t>
            </a:r>
          </a:p>
          <a:p>
            <a:pPr lvl="1"/>
            <a:r>
              <a:rPr lang="en-CA" dirty="0"/>
              <a:t>When your changes are done, you can make a </a:t>
            </a:r>
            <a:r>
              <a:rPr lang="en-CA" b="1" dirty="0"/>
              <a:t>pull request</a:t>
            </a:r>
            <a:r>
              <a:rPr lang="en-CA" dirty="0"/>
              <a:t> to add your changes to the original repo</a:t>
            </a:r>
          </a:p>
          <a:p>
            <a:pPr lvl="1"/>
            <a:endParaRPr lang="en-CA" dirty="0"/>
          </a:p>
          <a:p>
            <a:r>
              <a:rPr lang="en-CA" dirty="0"/>
              <a:t>Much safer way to contribute to source code</a:t>
            </a:r>
          </a:p>
        </p:txBody>
      </p:sp>
    </p:spTree>
    <p:extLst>
      <p:ext uri="{BB962C8B-B14F-4D97-AF65-F5344CB8AC3E}">
        <p14:creationId xmlns:p14="http://schemas.microsoft.com/office/powerpoint/2010/main" val="172191671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229308-8326-9CDF-4F36-5545418B6B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D327056-086E-0BAA-BFC7-E2DB65B42AB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b="1" dirty="0"/>
              <a:t>Forking a Repository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8DF9EB4-9EAE-D4A6-4906-69E8AC7F3877}"/>
              </a:ext>
            </a:extLst>
          </p:cNvPr>
          <p:cNvSpPr/>
          <p:nvPr/>
        </p:nvSpPr>
        <p:spPr>
          <a:xfrm>
            <a:off x="103058" y="2155578"/>
            <a:ext cx="1565880" cy="1024847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/>
              <a:t>Working</a:t>
            </a:r>
          </a:p>
          <a:p>
            <a:pPr algn="ctr"/>
            <a:r>
              <a:rPr lang="en-CA" b="1" dirty="0"/>
              <a:t>Directory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B6A5B4A-E51B-BCD7-E861-F8C120510222}"/>
              </a:ext>
            </a:extLst>
          </p:cNvPr>
          <p:cNvSpPr/>
          <p:nvPr/>
        </p:nvSpPr>
        <p:spPr>
          <a:xfrm>
            <a:off x="1808252" y="2142855"/>
            <a:ext cx="1565880" cy="1024847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/>
              <a:t>Local Repository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D2E84C4-E87C-029E-13A1-E98026D3DE90}"/>
              </a:ext>
            </a:extLst>
          </p:cNvPr>
          <p:cNvSpPr/>
          <p:nvPr/>
        </p:nvSpPr>
        <p:spPr>
          <a:xfrm>
            <a:off x="1808252" y="3865420"/>
            <a:ext cx="1565880" cy="102484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Code.py</a:t>
            </a:r>
          </a:p>
          <a:p>
            <a:pPr algn="ctr"/>
            <a:r>
              <a:rPr lang="en-CA" dirty="0"/>
              <a:t>*New*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6202602-E633-623C-94EC-A9071AAF522E}"/>
              </a:ext>
            </a:extLst>
          </p:cNvPr>
          <p:cNvSpPr/>
          <p:nvPr/>
        </p:nvSpPr>
        <p:spPr>
          <a:xfrm>
            <a:off x="4532513" y="2142855"/>
            <a:ext cx="1565880" cy="102484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/>
              <a:t>Forked Remote Repository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F0B58EDC-2E7F-E374-8178-F6A1213F9BDA}"/>
              </a:ext>
            </a:extLst>
          </p:cNvPr>
          <p:cNvSpPr/>
          <p:nvPr/>
        </p:nvSpPr>
        <p:spPr>
          <a:xfrm flipH="1">
            <a:off x="3497291" y="3644138"/>
            <a:ext cx="965379" cy="5445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Clone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511B9C0-E156-4030-32F2-CCD3E9A0E1AC}"/>
              </a:ext>
            </a:extLst>
          </p:cNvPr>
          <p:cNvSpPr/>
          <p:nvPr/>
        </p:nvSpPr>
        <p:spPr>
          <a:xfrm>
            <a:off x="4532513" y="3865420"/>
            <a:ext cx="1565880" cy="102484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Code.py</a:t>
            </a:r>
          </a:p>
          <a:p>
            <a:pPr algn="ctr"/>
            <a:r>
              <a:rPr lang="en-CA" dirty="0"/>
              <a:t>*New*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03B0C14-EC45-C1B3-B440-AFF446A5043A}"/>
              </a:ext>
            </a:extLst>
          </p:cNvPr>
          <p:cNvSpPr/>
          <p:nvPr/>
        </p:nvSpPr>
        <p:spPr>
          <a:xfrm>
            <a:off x="1808252" y="5115637"/>
            <a:ext cx="1565880" cy="102484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Code.py</a:t>
            </a:r>
          </a:p>
          <a:p>
            <a:pPr algn="ctr"/>
            <a:r>
              <a:rPr lang="en-CA" dirty="0"/>
              <a:t>*Modified*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80A8E03-CDF3-86A8-1979-31EE09F54A55}"/>
              </a:ext>
            </a:extLst>
          </p:cNvPr>
          <p:cNvSpPr/>
          <p:nvPr/>
        </p:nvSpPr>
        <p:spPr>
          <a:xfrm>
            <a:off x="103058" y="5115637"/>
            <a:ext cx="1565880" cy="102484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Code.py</a:t>
            </a:r>
          </a:p>
          <a:p>
            <a:pPr algn="ctr"/>
            <a:r>
              <a:rPr lang="en-CA" dirty="0"/>
              <a:t>*Modified*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49BDE35-4F6E-0CA3-1EAB-B0C68844F5E5}"/>
              </a:ext>
            </a:extLst>
          </p:cNvPr>
          <p:cNvSpPr/>
          <p:nvPr/>
        </p:nvSpPr>
        <p:spPr>
          <a:xfrm>
            <a:off x="7288832" y="2142855"/>
            <a:ext cx="1565880" cy="102484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/>
              <a:t>Original Remote Repository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62498C3-39EA-3757-91F0-5E894F164D63}"/>
              </a:ext>
            </a:extLst>
          </p:cNvPr>
          <p:cNvSpPr/>
          <p:nvPr/>
        </p:nvSpPr>
        <p:spPr>
          <a:xfrm>
            <a:off x="7288832" y="3865420"/>
            <a:ext cx="1565880" cy="102484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Code.py</a:t>
            </a:r>
          </a:p>
          <a:p>
            <a:pPr algn="ctr"/>
            <a:r>
              <a:rPr lang="en-CA" dirty="0"/>
              <a:t>*New*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8DF5BDB1-7E4C-F4D8-09E1-867DC3C4E4BF}"/>
              </a:ext>
            </a:extLst>
          </p:cNvPr>
          <p:cNvSpPr/>
          <p:nvPr/>
        </p:nvSpPr>
        <p:spPr>
          <a:xfrm flipH="1">
            <a:off x="6168236" y="3644138"/>
            <a:ext cx="965380" cy="5445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Fork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A1DD27-8D26-7FD5-35F6-A6583E8A734E}"/>
              </a:ext>
            </a:extLst>
          </p:cNvPr>
          <p:cNvSpPr/>
          <p:nvPr/>
        </p:nvSpPr>
        <p:spPr>
          <a:xfrm>
            <a:off x="4532512" y="1517080"/>
            <a:ext cx="4322199" cy="276916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/>
              <a:t>All on GitHub</a:t>
            </a:r>
            <a:endParaRPr lang="en-US" b="1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7FFB0D2-2830-0605-990B-42E05B7BDC01}"/>
              </a:ext>
            </a:extLst>
          </p:cNvPr>
          <p:cNvSpPr/>
          <p:nvPr/>
        </p:nvSpPr>
        <p:spPr>
          <a:xfrm>
            <a:off x="4532514" y="1840752"/>
            <a:ext cx="1565880" cy="276916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/>
              <a:t>You</a:t>
            </a:r>
            <a:endParaRPr lang="en-US" b="1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E1B8D9E-9FF9-5020-B205-5533830B2D6E}"/>
              </a:ext>
            </a:extLst>
          </p:cNvPr>
          <p:cNvSpPr/>
          <p:nvPr/>
        </p:nvSpPr>
        <p:spPr>
          <a:xfrm>
            <a:off x="7288831" y="1844847"/>
            <a:ext cx="1565880" cy="276916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/>
              <a:t>Collaborator</a:t>
            </a:r>
            <a:endParaRPr lang="en-US" b="1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138955-5E21-03A8-9E75-1292140A97F6}"/>
              </a:ext>
            </a:extLst>
          </p:cNvPr>
          <p:cNvSpPr/>
          <p:nvPr/>
        </p:nvSpPr>
        <p:spPr>
          <a:xfrm>
            <a:off x="102686" y="3879985"/>
            <a:ext cx="1565880" cy="102484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Code.py</a:t>
            </a:r>
          </a:p>
          <a:p>
            <a:pPr algn="ctr"/>
            <a:r>
              <a:rPr lang="en-CA" dirty="0"/>
              <a:t>*New*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4CEC472-B996-2558-C5C4-28815DE9BD57}"/>
              </a:ext>
            </a:extLst>
          </p:cNvPr>
          <p:cNvSpPr/>
          <p:nvPr/>
        </p:nvSpPr>
        <p:spPr>
          <a:xfrm>
            <a:off x="4532512" y="5128823"/>
            <a:ext cx="1565880" cy="102484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Code.py</a:t>
            </a:r>
          </a:p>
          <a:p>
            <a:pPr algn="ctr"/>
            <a:r>
              <a:rPr lang="en-CA" dirty="0"/>
              <a:t>*Modified*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F77C1E9-4B71-A572-8681-EA9E6C50467D}"/>
              </a:ext>
            </a:extLst>
          </p:cNvPr>
          <p:cNvSpPr/>
          <p:nvPr/>
        </p:nvSpPr>
        <p:spPr>
          <a:xfrm>
            <a:off x="7288831" y="5111549"/>
            <a:ext cx="1565880" cy="102484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Code.py</a:t>
            </a:r>
          </a:p>
          <a:p>
            <a:pPr algn="ctr"/>
            <a:r>
              <a:rPr lang="en-CA" dirty="0"/>
              <a:t>*Modified*</a:t>
            </a: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7B390FAE-3F3A-0750-4D4D-F0FD3D95DE07}"/>
              </a:ext>
            </a:extLst>
          </p:cNvPr>
          <p:cNvSpPr/>
          <p:nvPr/>
        </p:nvSpPr>
        <p:spPr>
          <a:xfrm>
            <a:off x="3441112" y="5315720"/>
            <a:ext cx="1056479" cy="5445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Push</a:t>
            </a: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80E888A5-8062-BFFF-E394-F8F08FDD80C6}"/>
              </a:ext>
            </a:extLst>
          </p:cNvPr>
          <p:cNvSpPr/>
          <p:nvPr/>
        </p:nvSpPr>
        <p:spPr>
          <a:xfrm>
            <a:off x="6098392" y="5340920"/>
            <a:ext cx="1190440" cy="5445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Pull Req.</a:t>
            </a:r>
          </a:p>
        </p:txBody>
      </p:sp>
    </p:spTree>
    <p:extLst>
      <p:ext uri="{BB962C8B-B14F-4D97-AF65-F5344CB8AC3E}">
        <p14:creationId xmlns:p14="http://schemas.microsoft.com/office/powerpoint/2010/main" val="2860464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2" grpId="0" animBg="1"/>
      <p:bldP spid="9" grpId="0" animBg="1"/>
      <p:bldP spid="4" grpId="0" animBg="1"/>
      <p:bldP spid="5" grpId="0" animBg="1"/>
      <p:bldP spid="15" grpId="0" animBg="1"/>
      <p:bldP spid="16" grpId="0" animBg="1"/>
      <p:bldP spid="11" grpId="0" animBg="1"/>
      <p:bldP spid="14" grpId="0" animBg="1"/>
      <p:bldP spid="17" grpId="0" animBg="1"/>
      <p:bldP spid="18" grpId="0" animBg="1"/>
      <p:bldP spid="19" grpId="0" animBg="1"/>
      <p:bldP spid="19" grpId="1" animBg="1"/>
      <p:bldP spid="20" grpId="0" animBg="1"/>
      <p:bldP spid="21" grpId="0" animBg="1"/>
      <p:bldP spid="22" grpId="0" animBg="1"/>
      <p:bldP spid="2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9E2662B-C95B-76DF-8523-2BDCBE3A731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b="1" dirty="0"/>
              <a:t>What you WILL learn</a:t>
            </a:r>
          </a:p>
          <a:p>
            <a:r>
              <a:rPr lang="en-CA" dirty="0"/>
              <a:t>Basic theory and features behind Git and GitHub</a:t>
            </a:r>
          </a:p>
          <a:p>
            <a:r>
              <a:rPr lang="en-CA" dirty="0"/>
              <a:t>How to manage local and remote repositories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b="1" dirty="0"/>
              <a:t>What you will NOT learn</a:t>
            </a:r>
          </a:p>
          <a:p>
            <a:r>
              <a:rPr lang="en-CA" dirty="0"/>
              <a:t>How to code</a:t>
            </a:r>
          </a:p>
          <a:p>
            <a:r>
              <a:rPr lang="en-CA" dirty="0"/>
              <a:t>Data Analysis Pipelines</a:t>
            </a:r>
          </a:p>
        </p:txBody>
      </p:sp>
    </p:spTree>
    <p:extLst>
      <p:ext uri="{BB962C8B-B14F-4D97-AF65-F5344CB8AC3E}">
        <p14:creationId xmlns:p14="http://schemas.microsoft.com/office/powerpoint/2010/main" val="283753125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30F071A-0450-8F6E-F28D-8124D7A905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r>
              <a:rPr lang="en-CA" b="1" dirty="0"/>
              <a:t>Activity #9 – Fork a Repo and make a Pull Request</a:t>
            </a:r>
          </a:p>
          <a:p>
            <a:pPr marL="0" indent="0">
              <a:buNone/>
            </a:pPr>
            <a:r>
              <a:rPr lang="en-CA" b="1" dirty="0"/>
              <a:t>- </a:t>
            </a:r>
            <a:r>
              <a:rPr lang="en-CA" dirty="0"/>
              <a:t>Fork the repo I made for this course and add a text file to it. Then, make a pull request!</a:t>
            </a:r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400783198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30F071A-0450-8F6E-F28D-8124D7A905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CA" b="1" dirty="0"/>
              <a:t>Activity #9 – Fork a Repo and make a Pull Request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Open the link in chat to access the repo I made.</a:t>
            </a:r>
          </a:p>
          <a:p>
            <a:pPr marL="514350" indent="-514350">
              <a:buFont typeface="+mj-lt"/>
              <a:buAutoNum type="arabicPeriod"/>
            </a:pP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Click the “fork” button</a:t>
            </a:r>
          </a:p>
          <a:p>
            <a:pPr marL="514350" indent="-514350">
              <a:buFont typeface="+mj-lt"/>
              <a:buAutoNum type="arabicPeriod"/>
            </a:pP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Clone your forked copy to your computer and add a text file with one thing you have learned today. Commit the file.</a:t>
            </a:r>
          </a:p>
          <a:p>
            <a:pPr marL="514350" indent="-514350">
              <a:buFont typeface="+mj-lt"/>
              <a:buAutoNum type="arabicPeriod"/>
            </a:pP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Push the commit to your forked repo.</a:t>
            </a:r>
          </a:p>
          <a:p>
            <a:pPr marL="514350" indent="-514350">
              <a:buFont typeface="+mj-lt"/>
              <a:buAutoNum type="arabicPeriod"/>
            </a:pP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On the GitHub website. Look at your forked repo and select the “create Pull Request” button</a:t>
            </a:r>
          </a:p>
        </p:txBody>
      </p:sp>
    </p:spTree>
    <p:extLst>
      <p:ext uri="{BB962C8B-B14F-4D97-AF65-F5344CB8AC3E}">
        <p14:creationId xmlns:p14="http://schemas.microsoft.com/office/powerpoint/2010/main" val="141173317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A4144A5-D635-27EF-0D6C-7C4C74D5017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CA" b="1" dirty="0"/>
              <a:t>Poll #4</a:t>
            </a:r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r>
              <a:rPr lang="en-CA" dirty="0"/>
              <a:t>What command lets you update your remote repo with local changes?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T/F  - Cloning a repository is the best way to contribute new features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T/F – You will always be able to push changes from a cloned repo to the original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What is the advantage of using a Pull Request prior to merging changes from a contributor?</a:t>
            </a:r>
          </a:p>
          <a:p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2276014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BB4DF8-8157-A817-E78E-9CF61FEE26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2FBCBF3-05B0-A06F-287F-1DC7900BFA7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b="1" dirty="0"/>
              <a:t>Summary</a:t>
            </a:r>
          </a:p>
          <a:p>
            <a:r>
              <a:rPr lang="en-CA" dirty="0"/>
              <a:t>GitHub provides a framework to store and document code</a:t>
            </a:r>
          </a:p>
          <a:p>
            <a:endParaRPr lang="en-CA" dirty="0"/>
          </a:p>
          <a:p>
            <a:r>
              <a:rPr lang="en-CA" dirty="0"/>
              <a:t>Push/Pull commands allow you to transfer commits between local and remote repositories</a:t>
            </a:r>
          </a:p>
          <a:p>
            <a:endParaRPr lang="en-CA" dirty="0"/>
          </a:p>
          <a:p>
            <a:r>
              <a:rPr lang="en-CA" dirty="0"/>
              <a:t>Forks/Pull Requests help manage code contributions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8846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DD9B2D8-E6A3-7874-FB67-D67BDE37075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b="1" dirty="0"/>
              <a:t>Important: </a:t>
            </a:r>
            <a:r>
              <a:rPr lang="en-CA" dirty="0"/>
              <a:t>Using GitHub is </a:t>
            </a:r>
            <a:r>
              <a:rPr lang="en-CA" b="1" dirty="0"/>
              <a:t>NOT</a:t>
            </a:r>
            <a:r>
              <a:rPr lang="en-CA" dirty="0"/>
              <a:t> a replacement for good communication:</a:t>
            </a:r>
          </a:p>
          <a:p>
            <a:r>
              <a:rPr lang="en-CA" dirty="0"/>
              <a:t>Ensures everyone is using the latest version of a file</a:t>
            </a:r>
          </a:p>
          <a:p>
            <a:r>
              <a:rPr lang="en-CA" dirty="0"/>
              <a:t>Helps keep track of what changes were made and by who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Good Practices:</a:t>
            </a:r>
          </a:p>
          <a:p>
            <a:r>
              <a:rPr lang="en-CA" dirty="0"/>
              <a:t>Have certain user(s) in charge of approving Pull Requests</a:t>
            </a:r>
          </a:p>
          <a:p>
            <a:r>
              <a:rPr lang="en-CA" dirty="0"/>
              <a:t>Set a standard format for commit messages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94625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1DEC10-D8DD-2C88-B605-A4ADBBF810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5070E-A51D-C772-26E0-E592BBEFA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Part V – Group Activity</a:t>
            </a:r>
          </a:p>
        </p:txBody>
      </p:sp>
    </p:spTree>
    <p:extLst>
      <p:ext uri="{BB962C8B-B14F-4D97-AF65-F5344CB8AC3E}">
        <p14:creationId xmlns:p14="http://schemas.microsoft.com/office/powerpoint/2010/main" val="119630896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ED6A5C-FDB1-D62E-9712-30EB3B850E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EA0D635-8BC3-9E74-7C31-B9DEB91359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CA" dirty="0"/>
              <a:t>Split into teams based on preferred language (R, Python, other, none)</a:t>
            </a:r>
          </a:p>
          <a:p>
            <a:pPr marL="514350" indent="-514350">
              <a:buFont typeface="+mj-lt"/>
              <a:buAutoNum type="arabicPeriod"/>
            </a:pP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Activities (Data Analysis // Database curation) store in ‘Team Project’ folder for this workshop’s repo.</a:t>
            </a:r>
          </a:p>
          <a:p>
            <a:pPr marL="971438" lvl="1" indent="-514350">
              <a:buFont typeface="+mj-lt"/>
              <a:buAutoNum type="arabicPeriod"/>
            </a:pPr>
            <a:r>
              <a:rPr lang="en-CA" dirty="0">
                <a:hlinkClick r:id="rId2"/>
              </a:rPr>
              <a:t>https://github.com/aosakwe/MiCM_IntroToGitHub</a:t>
            </a:r>
            <a:r>
              <a:rPr lang="en-CA" dirty="0"/>
              <a:t> </a:t>
            </a:r>
          </a:p>
          <a:p>
            <a:pPr marL="971438" lvl="1" indent="-514350">
              <a:buFont typeface="+mj-lt"/>
              <a:buAutoNum type="arabicPeriod"/>
            </a:pPr>
            <a:endParaRPr lang="en-CA" dirty="0"/>
          </a:p>
          <a:p>
            <a:pPr marL="971438" lvl="1" indent="-514350">
              <a:buFont typeface="+mj-lt"/>
              <a:buAutoNum type="arabicPeriod"/>
            </a:pP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Task – as a team. Using the base files in the repo, create a fork and collaborate to extend it using pull requests.</a:t>
            </a:r>
          </a:p>
        </p:txBody>
      </p:sp>
    </p:spTree>
    <p:extLst>
      <p:ext uri="{BB962C8B-B14F-4D97-AF65-F5344CB8AC3E}">
        <p14:creationId xmlns:p14="http://schemas.microsoft.com/office/powerpoint/2010/main" val="107118249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F4A6E-5D75-77B9-9DA7-DC7FB3315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Part VI – Miscellaneous Features</a:t>
            </a:r>
          </a:p>
        </p:txBody>
      </p:sp>
    </p:spTree>
    <p:extLst>
      <p:ext uri="{BB962C8B-B14F-4D97-AF65-F5344CB8AC3E}">
        <p14:creationId xmlns:p14="http://schemas.microsoft.com/office/powerpoint/2010/main" val="262884582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EAC6C2-A8D7-6B50-6C5A-E792BACF8F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2A71F-980E-0B9C-0918-D5E6B28CB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Using Git on the Command Line</a:t>
            </a:r>
          </a:p>
        </p:txBody>
      </p:sp>
    </p:spTree>
    <p:extLst>
      <p:ext uri="{BB962C8B-B14F-4D97-AF65-F5344CB8AC3E}">
        <p14:creationId xmlns:p14="http://schemas.microsoft.com/office/powerpoint/2010/main" val="113439377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CB8F13F-CF54-C9DC-11A5-359C21A68D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b="1" dirty="0"/>
              <a:t>Using the Command Line:</a:t>
            </a:r>
          </a:p>
          <a:p>
            <a:r>
              <a:rPr lang="en-CA" dirty="0"/>
              <a:t>Direct interaction with Git</a:t>
            </a:r>
          </a:p>
          <a:p>
            <a:r>
              <a:rPr lang="en-CA" dirty="0"/>
              <a:t>Allows you to use Git on an HPC server (</a:t>
            </a:r>
            <a:r>
              <a:rPr lang="en-CA" dirty="0" err="1"/>
              <a:t>e.g</a:t>
            </a:r>
            <a:r>
              <a:rPr lang="en-CA" dirty="0"/>
              <a:t>: </a:t>
            </a:r>
            <a:r>
              <a:rPr lang="en-CA" dirty="0" err="1"/>
              <a:t>ComputeCanada</a:t>
            </a:r>
            <a:r>
              <a:rPr lang="en-CA" dirty="0"/>
              <a:t>)</a:t>
            </a:r>
          </a:p>
          <a:p>
            <a:r>
              <a:rPr lang="en-CA" dirty="0"/>
              <a:t>Provides more tools than third-party software</a:t>
            </a:r>
          </a:p>
          <a:p>
            <a:pPr marL="0" indent="0">
              <a:buNone/>
            </a:pPr>
            <a:r>
              <a:rPr lang="en-CA" b="1" dirty="0"/>
              <a:t>But:</a:t>
            </a:r>
            <a:endParaRPr lang="en-CA" dirty="0"/>
          </a:p>
          <a:p>
            <a:r>
              <a:rPr lang="en-CA" dirty="0"/>
              <a:t>Can have a steep learning curve depending on experience with UNIX</a:t>
            </a:r>
          </a:p>
        </p:txBody>
      </p:sp>
    </p:spTree>
    <p:extLst>
      <p:ext uri="{BB962C8B-B14F-4D97-AF65-F5344CB8AC3E}">
        <p14:creationId xmlns:p14="http://schemas.microsoft.com/office/powerpoint/2010/main" val="3689358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63D6295-D41F-B16A-80CA-1D999E04C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224" y="1213562"/>
            <a:ext cx="3970552" cy="5294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05617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7000A-0728-91F6-4462-5B8EFE1FB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919DF2E-41CB-2BF2-C77E-976DD904E7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873" y="1320184"/>
            <a:ext cx="8016729" cy="5124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3534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CC87135-7AB5-DE33-3BDD-FE5E66CA835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b="1" dirty="0"/>
              <a:t>Activity #10 – Initialize Repo with git commands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Open Command Line and switch to Desktop: 		cd Desktop/ </a:t>
            </a:r>
          </a:p>
          <a:p>
            <a:pPr marL="514350" indent="-514350">
              <a:buFont typeface="+mj-lt"/>
              <a:buAutoNum type="arabicPeriod"/>
            </a:pP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Make a new directory: </a:t>
            </a:r>
            <a:r>
              <a:rPr lang="en-CA" dirty="0" err="1"/>
              <a:t>mkdir</a:t>
            </a:r>
            <a:r>
              <a:rPr lang="en-CA" dirty="0"/>
              <a:t> </a:t>
            </a:r>
            <a:r>
              <a:rPr lang="en-CA" dirty="0" err="1"/>
              <a:t>Git_Practice</a:t>
            </a:r>
            <a:endParaRPr lang="en-CA" dirty="0"/>
          </a:p>
          <a:p>
            <a:pPr marL="514350" indent="-514350">
              <a:buFont typeface="+mj-lt"/>
              <a:buAutoNum type="arabicPeriod"/>
            </a:pP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Initialize git repository: git </a:t>
            </a:r>
            <a:r>
              <a:rPr lang="en-CA" dirty="0" err="1"/>
              <a:t>init</a:t>
            </a:r>
            <a:endParaRPr lang="en-CA" dirty="0"/>
          </a:p>
          <a:p>
            <a:pPr marL="514350" indent="-514350">
              <a:buFont typeface="+mj-lt"/>
              <a:buAutoNum type="arabicPeriod"/>
            </a:pP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Check the status of your repository: git status</a:t>
            </a:r>
          </a:p>
        </p:txBody>
      </p:sp>
    </p:spTree>
    <p:extLst>
      <p:ext uri="{BB962C8B-B14F-4D97-AF65-F5344CB8AC3E}">
        <p14:creationId xmlns:p14="http://schemas.microsoft.com/office/powerpoint/2010/main" val="422385311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CC87135-7AB5-DE33-3BDD-FE5E66CA835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CA" sz="4000" b="1" dirty="0"/>
              <a:t>Activity #11 – Commit a new file with git commands</a:t>
            </a:r>
          </a:p>
          <a:p>
            <a:pPr marL="0" indent="0">
              <a:buNone/>
            </a:pPr>
            <a:endParaRPr lang="en-CA" sz="3800" b="1" dirty="0"/>
          </a:p>
          <a:p>
            <a:pPr marL="514350" indent="-514350">
              <a:buFont typeface="+mj-lt"/>
              <a:buAutoNum type="arabicPeriod"/>
            </a:pPr>
            <a:r>
              <a:rPr lang="en-CA" sz="3400" dirty="0"/>
              <a:t>Create a new txt file in the repo with vim or through your text editor</a:t>
            </a:r>
          </a:p>
          <a:p>
            <a:pPr marL="514350" indent="-514350">
              <a:buFont typeface="+mj-lt"/>
              <a:buAutoNum type="arabicPeriod"/>
            </a:pPr>
            <a:r>
              <a:rPr lang="en-CA" sz="3400" dirty="0"/>
              <a:t>From the command line, check your repo status: git status 	              (do you see the new file?)</a:t>
            </a:r>
          </a:p>
          <a:p>
            <a:pPr marL="514350" indent="-514350">
              <a:buFont typeface="+mj-lt"/>
              <a:buAutoNum type="arabicPeriod"/>
            </a:pPr>
            <a:endParaRPr lang="en-CA" sz="3400" dirty="0"/>
          </a:p>
          <a:p>
            <a:pPr marL="514350" indent="-514350">
              <a:buFont typeface="+mj-lt"/>
              <a:buAutoNum type="arabicPeriod"/>
            </a:pPr>
            <a:r>
              <a:rPr lang="en-CA" sz="3400" dirty="0"/>
              <a:t>Stage the new file: git add </a:t>
            </a:r>
            <a:r>
              <a:rPr lang="en-CA" sz="3400" dirty="0" err="1"/>
              <a:t>file_name</a:t>
            </a:r>
            <a:endParaRPr lang="en-CA" sz="3400" dirty="0"/>
          </a:p>
          <a:p>
            <a:pPr marL="514350" indent="-514350">
              <a:buFont typeface="+mj-lt"/>
              <a:buAutoNum type="arabicPeriod"/>
            </a:pPr>
            <a:r>
              <a:rPr lang="en-CA" sz="3400" dirty="0"/>
              <a:t>Check your repo status: git status</a:t>
            </a:r>
          </a:p>
          <a:p>
            <a:pPr marL="514350" indent="-514350">
              <a:buFont typeface="+mj-lt"/>
              <a:buAutoNum type="arabicPeriod"/>
            </a:pPr>
            <a:endParaRPr lang="en-CA" sz="3400" dirty="0"/>
          </a:p>
          <a:p>
            <a:pPr marL="514350" indent="-514350">
              <a:buFont typeface="+mj-lt"/>
              <a:buAutoNum type="arabicPeriod"/>
            </a:pPr>
            <a:r>
              <a:rPr lang="en-CA" sz="3400" dirty="0"/>
              <a:t>Commit the file: git commit </a:t>
            </a:r>
            <a:r>
              <a:rPr lang="en-CA" sz="3400" b="1" dirty="0"/>
              <a:t>–m </a:t>
            </a:r>
            <a:r>
              <a:rPr lang="en-CA" sz="3400" dirty="0"/>
              <a:t>“Commit Message”</a:t>
            </a:r>
          </a:p>
          <a:p>
            <a:pPr marL="514350" indent="-514350">
              <a:buFont typeface="+mj-lt"/>
              <a:buAutoNum type="arabicPeriod"/>
            </a:pPr>
            <a:r>
              <a:rPr lang="en-CA" sz="3400" dirty="0"/>
              <a:t>Check your repo status: git status</a:t>
            </a:r>
          </a:p>
          <a:p>
            <a:pPr marL="514350" indent="-514350">
              <a:buFont typeface="+mj-lt"/>
              <a:buAutoNum type="arabicPeriod"/>
            </a:pPr>
            <a:r>
              <a:rPr lang="en-CA" sz="3400" dirty="0"/>
              <a:t>Check your Commit History: git log</a:t>
            </a:r>
          </a:p>
          <a:p>
            <a:pPr marL="514350" indent="-514350">
              <a:buFont typeface="+mj-lt"/>
              <a:buAutoNum type="arabicPeriod"/>
            </a:pPr>
            <a:r>
              <a:rPr lang="en-CA" sz="3400" dirty="0"/>
              <a:t>Rename your branch: git branch –M main</a:t>
            </a:r>
          </a:p>
        </p:txBody>
      </p:sp>
    </p:spTree>
    <p:extLst>
      <p:ext uri="{BB962C8B-B14F-4D97-AF65-F5344CB8AC3E}">
        <p14:creationId xmlns:p14="http://schemas.microsoft.com/office/powerpoint/2010/main" val="250256603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CC87135-7AB5-DE33-3BDD-FE5E66CA835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CA" sz="3000" b="1" dirty="0"/>
              <a:t>Activity #12 – Create a new branch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Check your current branches: git branch</a:t>
            </a:r>
          </a:p>
          <a:p>
            <a:pPr marL="514350" indent="-514350">
              <a:buFont typeface="+mj-lt"/>
              <a:buAutoNum type="arabicPeriod"/>
            </a:pP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Create new branch: git branch </a:t>
            </a:r>
            <a:r>
              <a:rPr lang="en-CA" dirty="0" err="1"/>
              <a:t>new_branch_name</a:t>
            </a:r>
            <a:endParaRPr lang="en-CA" dirty="0"/>
          </a:p>
          <a:p>
            <a:pPr marL="514350" indent="-514350">
              <a:buFont typeface="+mj-lt"/>
              <a:buAutoNum type="arabicPeriod"/>
            </a:pP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Check your current branches: git branch</a:t>
            </a:r>
          </a:p>
          <a:p>
            <a:pPr marL="514350" indent="-514350">
              <a:buFont typeface="+mj-lt"/>
              <a:buAutoNum type="arabicPeriod"/>
            </a:pP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Switch to new branch: git checkout </a:t>
            </a:r>
            <a:r>
              <a:rPr lang="en-CA" dirty="0" err="1"/>
              <a:t>new_branch_name</a:t>
            </a:r>
            <a:endParaRPr lang="en-CA" dirty="0"/>
          </a:p>
          <a:p>
            <a:pPr marL="514350" indent="-514350">
              <a:buFont typeface="+mj-lt"/>
              <a:buAutoNum type="arabicPeriod"/>
            </a:pP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Edit your file and commit it</a:t>
            </a:r>
          </a:p>
          <a:p>
            <a:pPr marL="514350" indent="-514350">
              <a:buFont typeface="+mj-lt"/>
              <a:buAutoNum type="arabicPeriod"/>
            </a:pP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Check your commit history: git log</a:t>
            </a:r>
          </a:p>
        </p:txBody>
      </p:sp>
    </p:spTree>
    <p:extLst>
      <p:ext uri="{BB962C8B-B14F-4D97-AF65-F5344CB8AC3E}">
        <p14:creationId xmlns:p14="http://schemas.microsoft.com/office/powerpoint/2010/main" val="207461071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CC87135-7AB5-DE33-3BDD-FE5E66CA835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2628" y="1449307"/>
            <a:ext cx="8658743" cy="4924350"/>
          </a:xfrm>
        </p:spPr>
        <p:txBody>
          <a:bodyPr/>
          <a:lstStyle/>
          <a:p>
            <a:pPr marL="0" indent="0">
              <a:buNone/>
            </a:pPr>
            <a:r>
              <a:rPr lang="en-CA" b="1" dirty="0"/>
              <a:t>Activity #13.1 – Revert a Modification/Commit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Make a change to a file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Check the repo status: git status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Restore the previous version of file: git restore </a:t>
            </a:r>
            <a:r>
              <a:rPr lang="en-CA" dirty="0" err="1"/>
              <a:t>file_name</a:t>
            </a:r>
            <a:endParaRPr lang="en-CA" dirty="0"/>
          </a:p>
          <a:p>
            <a:pPr marL="514350" indent="-514350">
              <a:buFont typeface="+mj-lt"/>
              <a:buAutoNum type="arabicPeriod"/>
            </a:pP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Make the change again, but stage it this time: git add </a:t>
            </a:r>
            <a:r>
              <a:rPr lang="en-CA" dirty="0" err="1"/>
              <a:t>file_name</a:t>
            </a: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 err="1"/>
              <a:t>Unstage</a:t>
            </a:r>
            <a:r>
              <a:rPr lang="en-CA" dirty="0"/>
              <a:t> the file: git reset </a:t>
            </a:r>
            <a:r>
              <a:rPr lang="en-CA" dirty="0" err="1"/>
              <a:t>file_name</a:t>
            </a:r>
            <a:endParaRPr lang="en-CA" dirty="0"/>
          </a:p>
          <a:p>
            <a:pPr marL="514350" indent="-514350">
              <a:buFont typeface="+mj-lt"/>
              <a:buAutoNum type="arabicPeriod"/>
            </a:pPr>
            <a:endParaRPr lang="en-CA" dirty="0"/>
          </a:p>
          <a:p>
            <a:pPr marL="514350" indent="-514350">
              <a:buFont typeface="+mj-lt"/>
              <a:buAutoNum type="arabicPeriod"/>
            </a:pPr>
            <a:endParaRPr lang="en-CA" dirty="0"/>
          </a:p>
          <a:p>
            <a:pPr marL="514350" indent="-514350">
              <a:buFont typeface="+mj-lt"/>
              <a:buAutoNum type="arabicPeriod"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8058041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CC87135-7AB5-DE33-3BDD-FE5E66CA835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2628" y="1449307"/>
            <a:ext cx="8658743" cy="4924350"/>
          </a:xfrm>
        </p:spPr>
        <p:txBody>
          <a:bodyPr/>
          <a:lstStyle/>
          <a:p>
            <a:pPr marL="0" indent="0">
              <a:buNone/>
            </a:pPr>
            <a:r>
              <a:rPr lang="en-CA" b="1" dirty="0"/>
              <a:t>Activity #13.2 – Revert a Modification/Commit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Make a change and commit it</a:t>
            </a:r>
          </a:p>
          <a:p>
            <a:pPr marL="971438" lvl="1" indent="-514350">
              <a:buFont typeface="+mj-lt"/>
              <a:buAutoNum type="arabicPeriod"/>
            </a:pPr>
            <a:r>
              <a:rPr lang="en-CA" dirty="0"/>
              <a:t>git add </a:t>
            </a:r>
            <a:r>
              <a:rPr lang="en-CA" dirty="0" err="1"/>
              <a:t>file_name</a:t>
            </a:r>
            <a:endParaRPr lang="en-CA" dirty="0"/>
          </a:p>
          <a:p>
            <a:pPr marL="971438" lvl="1" indent="-514350">
              <a:buFont typeface="+mj-lt"/>
              <a:buAutoNum type="arabicPeriod"/>
            </a:pPr>
            <a:r>
              <a:rPr lang="en-CA" dirty="0"/>
              <a:t>git commit –m “commit message” </a:t>
            </a:r>
          </a:p>
          <a:p>
            <a:pPr marL="971438" lvl="1" indent="-514350">
              <a:buFont typeface="+mj-lt"/>
              <a:buAutoNum type="arabicPeriod"/>
            </a:pP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Get the commit ID from your commit history: git log</a:t>
            </a:r>
          </a:p>
          <a:p>
            <a:pPr marL="514350" indent="-514350">
              <a:buFont typeface="+mj-lt"/>
              <a:buAutoNum type="arabicPeriod"/>
            </a:pP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Revert your current commit: git revert </a:t>
            </a:r>
            <a:r>
              <a:rPr lang="en-CA" dirty="0" err="1"/>
              <a:t>commit_id</a:t>
            </a:r>
            <a:endParaRPr lang="en-CA" dirty="0"/>
          </a:p>
          <a:p>
            <a:pPr marL="514350" indent="-514350">
              <a:buFont typeface="+mj-lt"/>
              <a:buAutoNum type="arabicPeriod"/>
            </a:pP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Check your file: have the changes been reverted?</a:t>
            </a:r>
          </a:p>
          <a:p>
            <a:pPr marL="514350" indent="-514350">
              <a:buFont typeface="+mj-lt"/>
              <a:buAutoNum type="arabicPeriod"/>
            </a:pPr>
            <a:endParaRPr lang="en-CA" dirty="0"/>
          </a:p>
          <a:p>
            <a:pPr marL="514350" indent="-514350">
              <a:buFont typeface="+mj-lt"/>
              <a:buAutoNum type="arabicPeriod"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4883489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CC87135-7AB5-DE33-3BDD-FE5E66CA835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CA" b="1" dirty="0"/>
              <a:t>Activity #14.1 – Push to Remote Repository</a:t>
            </a:r>
          </a:p>
          <a:p>
            <a:pPr marL="0" indent="0">
              <a:buNone/>
            </a:pPr>
            <a:endParaRPr lang="en-CA" b="1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On the GitHub website, click on your profile in the top right corner and select “settings”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Select “Developer settings” at the bottom of the page</a:t>
            </a:r>
          </a:p>
          <a:p>
            <a:pPr marL="514350" indent="-514350">
              <a:buFont typeface="+mj-lt"/>
              <a:buAutoNum type="arabicPeriod"/>
            </a:pP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Under the “Personal access tokens” menu, click generate new token.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Select the “repo” scope and generate token.</a:t>
            </a:r>
          </a:p>
          <a:p>
            <a:pPr marL="514350" indent="-514350">
              <a:buFont typeface="+mj-lt"/>
              <a:buAutoNum type="arabicPeriod"/>
            </a:pP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SAVE the token somewhere (or you will have to make a new one)</a:t>
            </a:r>
          </a:p>
        </p:txBody>
      </p:sp>
    </p:spTree>
    <p:extLst>
      <p:ext uri="{BB962C8B-B14F-4D97-AF65-F5344CB8AC3E}">
        <p14:creationId xmlns:p14="http://schemas.microsoft.com/office/powerpoint/2010/main" val="253605425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CC87135-7AB5-DE33-3BDD-FE5E66CA835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b="1" dirty="0"/>
              <a:t>Activity #14.2 – Push to Remote Repository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On the GitHub website, create a new repository</a:t>
            </a:r>
          </a:p>
          <a:p>
            <a:pPr marL="971438" lvl="1" indent="-514350">
              <a:buFont typeface="+mj-lt"/>
              <a:buAutoNum type="arabicPeriod"/>
            </a:pPr>
            <a:r>
              <a:rPr lang="en-CA" dirty="0"/>
              <a:t>Do NOT create a README file</a:t>
            </a:r>
          </a:p>
          <a:p>
            <a:pPr marL="971438" lvl="1" indent="-514350">
              <a:buFont typeface="+mj-lt"/>
              <a:buAutoNum type="arabicPeriod"/>
            </a:pPr>
            <a:r>
              <a:rPr lang="en-CA" dirty="0"/>
              <a:t>Copy paste the repo’s URL</a:t>
            </a:r>
          </a:p>
          <a:p>
            <a:pPr marL="971438" lvl="1" indent="-514350">
              <a:buFont typeface="+mj-lt"/>
              <a:buAutoNum type="arabicPeriod"/>
            </a:pP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In the command line, link your local and remote repo:	git remote add origin URL</a:t>
            </a:r>
          </a:p>
          <a:p>
            <a:pPr marL="514350" indent="-514350">
              <a:buFont typeface="+mj-lt"/>
              <a:buAutoNum type="arabicPeriod"/>
            </a:pP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Push your main branch: git push -u origin main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Check your remote repo: are the files there?</a:t>
            </a:r>
          </a:p>
        </p:txBody>
      </p:sp>
    </p:spTree>
    <p:extLst>
      <p:ext uri="{BB962C8B-B14F-4D97-AF65-F5344CB8AC3E}">
        <p14:creationId xmlns:p14="http://schemas.microsoft.com/office/powerpoint/2010/main" val="4268438258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89338D-A0AD-A362-B2B2-0BCC2C65AF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93449-4226-EC5F-5274-37A2EBCE0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GitHub Pages</a:t>
            </a:r>
          </a:p>
        </p:txBody>
      </p:sp>
    </p:spTree>
    <p:extLst>
      <p:ext uri="{BB962C8B-B14F-4D97-AF65-F5344CB8AC3E}">
        <p14:creationId xmlns:p14="http://schemas.microsoft.com/office/powerpoint/2010/main" val="248630436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4B7621-67BD-9BDA-5FA5-9B68CD47F4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1C73B-EA31-B6CE-DF3F-7BDF5F206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GitHub Actions</a:t>
            </a:r>
          </a:p>
        </p:txBody>
      </p:sp>
    </p:spTree>
    <p:extLst>
      <p:ext uri="{BB962C8B-B14F-4D97-AF65-F5344CB8AC3E}">
        <p14:creationId xmlns:p14="http://schemas.microsoft.com/office/powerpoint/2010/main" val="10748098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A28E789-0CD4-A736-2344-766F87DCC6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2372" y="1454228"/>
            <a:ext cx="4802239" cy="4924350"/>
          </a:xfrm>
        </p:spPr>
        <p:txBody>
          <a:bodyPr/>
          <a:lstStyle/>
          <a:p>
            <a:pPr marL="0" indent="0">
              <a:buNone/>
            </a:pPr>
            <a:r>
              <a:rPr lang="en-CA" b="1" dirty="0"/>
              <a:t>Version Control Systems</a:t>
            </a:r>
          </a:p>
          <a:p>
            <a:r>
              <a:rPr lang="en-CA" dirty="0"/>
              <a:t>Make it easier to document changes</a:t>
            </a:r>
          </a:p>
          <a:p>
            <a:r>
              <a:rPr lang="en-CA" dirty="0"/>
              <a:t>Less confusion</a:t>
            </a:r>
          </a:p>
          <a:p>
            <a:r>
              <a:rPr lang="en-CA" dirty="0"/>
              <a:t>Like an unlimited “undo” button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4497FBE-398F-F450-55A5-0169B83FAC5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0378"/>
          <a:stretch/>
        </p:blipFill>
        <p:spPr>
          <a:xfrm>
            <a:off x="1033601" y="4755153"/>
            <a:ext cx="6859771" cy="16234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50C0EF4-3357-D0B4-AACB-CEAEFAD6502E}"/>
              </a:ext>
            </a:extLst>
          </p:cNvPr>
          <p:cNvSpPr txBox="1"/>
          <p:nvPr/>
        </p:nvSpPr>
        <p:spPr>
          <a:xfrm>
            <a:off x="1383403" y="4314974"/>
            <a:ext cx="3080084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Groceries.txt</a:t>
            </a:r>
          </a:p>
        </p:txBody>
      </p:sp>
    </p:spTree>
    <p:extLst>
      <p:ext uri="{BB962C8B-B14F-4D97-AF65-F5344CB8AC3E}">
        <p14:creationId xmlns:p14="http://schemas.microsoft.com/office/powerpoint/2010/main" val="116534369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3B343-8AB0-44FB-3E33-580BF4109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Part VII  –  Conclusion</a:t>
            </a:r>
          </a:p>
        </p:txBody>
      </p:sp>
    </p:spTree>
    <p:extLst>
      <p:ext uri="{BB962C8B-B14F-4D97-AF65-F5344CB8AC3E}">
        <p14:creationId xmlns:p14="http://schemas.microsoft.com/office/powerpoint/2010/main" val="980553902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0D8EFDB-45D2-9A4A-6FA9-789D807BF0F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b="1" dirty="0"/>
              <a:t>What have we learned?</a:t>
            </a:r>
            <a:endParaRPr lang="en-CA" dirty="0"/>
          </a:p>
          <a:p>
            <a:r>
              <a:rPr lang="en-CA" dirty="0"/>
              <a:t>What VCS, Git and GitHub are</a:t>
            </a:r>
          </a:p>
          <a:p>
            <a:endParaRPr lang="en-CA" dirty="0"/>
          </a:p>
          <a:p>
            <a:r>
              <a:rPr lang="en-CA" dirty="0"/>
              <a:t>Why they are so useful</a:t>
            </a:r>
          </a:p>
          <a:p>
            <a:endParaRPr lang="en-CA" dirty="0"/>
          </a:p>
          <a:p>
            <a:r>
              <a:rPr lang="en-CA" dirty="0"/>
              <a:t>How to undertake basic tasks in a local and remote repository</a:t>
            </a:r>
          </a:p>
          <a:p>
            <a:endParaRPr lang="en-CA" dirty="0"/>
          </a:p>
          <a:p>
            <a:r>
              <a:rPr lang="en-CA" dirty="0"/>
              <a:t>How services like GitHub improve code collaboration and Open Science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8372AD7-7FF9-4273-8F53-305A22A636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3670" y="1131570"/>
            <a:ext cx="2640330" cy="2640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684309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46A319F-99F6-E37E-4837-F8D349D874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b="1" dirty="0"/>
              <a:t>What next?</a:t>
            </a:r>
          </a:p>
          <a:p>
            <a:pPr marL="0" indent="0">
              <a:buNone/>
            </a:pPr>
            <a:endParaRPr lang="en-CA" dirty="0"/>
          </a:p>
          <a:p>
            <a:r>
              <a:rPr lang="en-CA" dirty="0"/>
              <a:t>Practice makes perfect!</a:t>
            </a:r>
          </a:p>
          <a:p>
            <a:pPr lvl="1"/>
            <a:r>
              <a:rPr lang="en-CA" dirty="0"/>
              <a:t>Track your hobby projects</a:t>
            </a:r>
          </a:p>
          <a:p>
            <a:pPr lvl="1"/>
            <a:endParaRPr lang="en-CA" dirty="0"/>
          </a:p>
          <a:p>
            <a:pPr lvl="1"/>
            <a:r>
              <a:rPr lang="en-CA" dirty="0"/>
              <a:t>Track your research</a:t>
            </a:r>
          </a:p>
          <a:p>
            <a:pPr lvl="1"/>
            <a:endParaRPr lang="en-CA" dirty="0"/>
          </a:p>
          <a:p>
            <a:pPr lvl="1"/>
            <a:r>
              <a:rPr lang="en-CA" dirty="0"/>
              <a:t>Use open-access code or software from publications</a:t>
            </a:r>
          </a:p>
          <a:p>
            <a:pPr lvl="1"/>
            <a:endParaRPr lang="en-CA" dirty="0"/>
          </a:p>
          <a:p>
            <a:pPr lvl="1"/>
            <a:r>
              <a:rPr lang="en-CA" dirty="0"/>
              <a:t>Consider trying Git on the command line</a:t>
            </a:r>
          </a:p>
        </p:txBody>
      </p:sp>
    </p:spTree>
    <p:extLst>
      <p:ext uri="{BB962C8B-B14F-4D97-AF65-F5344CB8AC3E}">
        <p14:creationId xmlns:p14="http://schemas.microsoft.com/office/powerpoint/2010/main" val="890084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CDE7B-F6E0-3F35-CA16-9CBD538BD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>
                <a:latin typeface="Helvetica" pitchFamily="2" charset="0"/>
              </a:rPr>
              <a:t>Thank you for attending!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5CD7EF-C880-CBCD-398D-7E3BB5D5062C}"/>
              </a:ext>
            </a:extLst>
          </p:cNvPr>
          <p:cNvSpPr txBox="1"/>
          <p:nvPr/>
        </p:nvSpPr>
        <p:spPr>
          <a:xfrm>
            <a:off x="540553" y="5081109"/>
            <a:ext cx="22363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525" lvl="1" algn="ctr"/>
            <a:r>
              <a:rPr lang="en-CA" sz="1600">
                <a:latin typeface="Helvetica" pitchFamily="2" charset="0"/>
              </a:rPr>
              <a:t>Scan the QR code to confirm you attended today’s workshop.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79A3F8-F204-0C4B-8C60-EB9078FAF391}"/>
              </a:ext>
            </a:extLst>
          </p:cNvPr>
          <p:cNvSpPr txBox="1"/>
          <p:nvPr/>
        </p:nvSpPr>
        <p:spPr>
          <a:xfrm>
            <a:off x="3555521" y="5087164"/>
            <a:ext cx="186647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A" sz="1600">
                <a:latin typeface="Helvetica" pitchFamily="2" charset="0"/>
              </a:rPr>
              <a:t>Fill out the feedback survey in the next 72h.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857086-E9A2-1558-824A-80776B62AF2C}"/>
              </a:ext>
            </a:extLst>
          </p:cNvPr>
          <p:cNvSpPr txBox="1"/>
          <p:nvPr/>
        </p:nvSpPr>
        <p:spPr>
          <a:xfrm>
            <a:off x="5970821" y="5081109"/>
            <a:ext cx="269598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A" sz="1600">
                <a:latin typeface="Helvetica" pitchFamily="2" charset="0"/>
              </a:rPr>
              <a:t>Get recognition for this workshop on your </a:t>
            </a:r>
          </a:p>
          <a:p>
            <a:pPr algn="ctr"/>
            <a:r>
              <a:rPr lang="en-CA" sz="1600">
                <a:latin typeface="Helvetica" pitchFamily="2" charset="0"/>
              </a:rPr>
              <a:t>co-curricular record. 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1CD90ED-F12C-DA32-1A84-EF0356FB7921}"/>
              </a:ext>
            </a:extLst>
          </p:cNvPr>
          <p:cNvSpPr>
            <a:spLocks noChangeAspect="1"/>
          </p:cNvSpPr>
          <p:nvPr/>
        </p:nvSpPr>
        <p:spPr>
          <a:xfrm>
            <a:off x="1298705" y="1853639"/>
            <a:ext cx="720000" cy="686283"/>
          </a:xfrm>
          <a:prstGeom prst="ellipse">
            <a:avLst/>
          </a:prstGeom>
          <a:solidFill>
            <a:srgbClr val="13A89E">
              <a:alpha val="4941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Helvetica" pitchFamily="2" charset="0"/>
              </a:rPr>
              <a:t>1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B79FEFC-04D4-EE23-8047-B09F61F389B0}"/>
              </a:ext>
            </a:extLst>
          </p:cNvPr>
          <p:cNvSpPr>
            <a:spLocks noChangeAspect="1"/>
          </p:cNvSpPr>
          <p:nvPr/>
        </p:nvSpPr>
        <p:spPr>
          <a:xfrm>
            <a:off x="4128760" y="1853639"/>
            <a:ext cx="720000" cy="686283"/>
          </a:xfrm>
          <a:prstGeom prst="ellipse">
            <a:avLst/>
          </a:prstGeom>
          <a:solidFill>
            <a:srgbClr val="13A89E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Helvetica" pitchFamily="2" charset="0"/>
              </a:rPr>
              <a:t>2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755A2CE-36C7-7C3A-E3EF-94EBD356F86C}"/>
              </a:ext>
            </a:extLst>
          </p:cNvPr>
          <p:cNvSpPr>
            <a:spLocks noChangeAspect="1"/>
          </p:cNvSpPr>
          <p:nvPr/>
        </p:nvSpPr>
        <p:spPr>
          <a:xfrm>
            <a:off x="6958815" y="1837130"/>
            <a:ext cx="720000" cy="686283"/>
          </a:xfrm>
          <a:prstGeom prst="ellipse">
            <a:avLst/>
          </a:prstGeom>
          <a:solidFill>
            <a:srgbClr val="13A89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Helvetica" pitchFamily="2" charset="0"/>
              </a:rPr>
              <a:t>3</a:t>
            </a:r>
          </a:p>
        </p:txBody>
      </p:sp>
      <p:pic>
        <p:nvPicPr>
          <p:cNvPr id="14" name="Graphic 13" descr="Clipboard with solid fill">
            <a:extLst>
              <a:ext uri="{FF2B5EF4-FFF2-40B4-BE49-F238E27FC236}">
                <a16:creationId xmlns:a16="http://schemas.microsoft.com/office/drawing/2014/main" id="{060FE140-39DA-6155-D659-8C3C8FEDEC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55521" y="2880306"/>
            <a:ext cx="1866473" cy="1866473"/>
          </a:xfrm>
          <a:prstGeom prst="rect">
            <a:avLst/>
          </a:prstGeom>
        </p:spPr>
      </p:pic>
      <p:pic>
        <p:nvPicPr>
          <p:cNvPr id="1026" name="Picture 2" descr="Co-curricular record approval logo">
            <a:extLst>
              <a:ext uri="{FF2B5EF4-FFF2-40B4-BE49-F238E27FC236}">
                <a16:creationId xmlns:a16="http://schemas.microsoft.com/office/drawing/2014/main" id="{B21C3CDD-B849-1F66-A5B6-38B78BCAB0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2815" y="3051542"/>
            <a:ext cx="2032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A qr code with black squares&#10;&#10;Description automatically generated">
            <a:extLst>
              <a:ext uri="{FF2B5EF4-FFF2-40B4-BE49-F238E27FC236}">
                <a16:creationId xmlns:a16="http://schemas.microsoft.com/office/drawing/2014/main" id="{AA4CBA70-7E66-A336-4D68-030E639393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0553" y="2645543"/>
            <a:ext cx="2335997" cy="2335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6801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B362877-EC0E-5809-5772-B43E9A43895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b="1" dirty="0"/>
              <a:t>Image Sources</a:t>
            </a:r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r>
              <a:rPr lang="en-CA" dirty="0">
                <a:hlinkClick r:id="rId2"/>
              </a:rPr>
              <a:t>https://betterexplained.com/articles/a-visual-guide-to-version-control/</a:t>
            </a:r>
            <a:r>
              <a:rPr lang="en-CA" dirty="0"/>
              <a:t> 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>
                <a:hlinkClick r:id="rId3"/>
              </a:rPr>
              <a:t>https://github.com/qw3rtman/git-fire</a:t>
            </a:r>
            <a:r>
              <a:rPr lang="en-CA" dirty="0"/>
              <a:t> 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>
                <a:hlinkClick r:id="rId4"/>
              </a:rPr>
              <a:t>https://walkingrandomly.com/?p=6653</a:t>
            </a:r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121012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00FAA95-56E1-2195-5855-46B50DD5E6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b="1" dirty="0"/>
              <a:t>Git</a:t>
            </a:r>
          </a:p>
          <a:p>
            <a:r>
              <a:rPr lang="en-CA" dirty="0"/>
              <a:t>A type of version control system</a:t>
            </a:r>
          </a:p>
          <a:p>
            <a:pPr marL="0" indent="0">
              <a:buNone/>
            </a:pPr>
            <a:endParaRPr lang="en-CA" dirty="0"/>
          </a:p>
          <a:p>
            <a:r>
              <a:rPr lang="en-CA" dirty="0"/>
              <a:t>Open-source</a:t>
            </a:r>
          </a:p>
          <a:p>
            <a:endParaRPr lang="en-CA" dirty="0"/>
          </a:p>
          <a:p>
            <a:r>
              <a:rPr lang="en-CA" dirty="0"/>
              <a:t>Most popular VCS currently in use</a:t>
            </a:r>
          </a:p>
          <a:p>
            <a:endParaRPr lang="en-CA" dirty="0"/>
          </a:p>
          <a:p>
            <a:r>
              <a:rPr lang="en-CA" dirty="0"/>
              <a:t>Creates a “Git Repository” which stores all the modified instances of your project</a:t>
            </a:r>
          </a:p>
        </p:txBody>
      </p:sp>
      <p:pic>
        <p:nvPicPr>
          <p:cNvPr id="1026" name="Picture 2" descr="Git · GitHub">
            <a:extLst>
              <a:ext uri="{FF2B5EF4-FFF2-40B4-BE49-F238E27FC236}">
                <a16:creationId xmlns:a16="http://schemas.microsoft.com/office/drawing/2014/main" id="{72C526F7-AD9B-8A76-27CF-5B8208E932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2134" y="1205261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111186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leu vert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CM_workshop_Template_S2022" id="{41F71B10-D91A-4222-B463-5B445B3BD3C4}" vid="{071920C6-E7E6-4BE5-B55D-49846ED885B4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MiCM_workshop_Template_S2022</Template>
  <TotalTime>11223</TotalTime>
  <Words>3445</Words>
  <Application>Microsoft Office PowerPoint</Application>
  <PresentationFormat>On-screen Show (4:3)</PresentationFormat>
  <Paragraphs>667</Paragraphs>
  <Slides>84</Slides>
  <Notes>22</Notes>
  <HiddenSlides>9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84</vt:i4>
      </vt:variant>
    </vt:vector>
  </HeadingPairs>
  <TitlesOfParts>
    <vt:vector size="91" baseType="lpstr">
      <vt:lpstr>Arial</vt:lpstr>
      <vt:lpstr>Calibri</vt:lpstr>
      <vt:lpstr>Calibri Light</vt:lpstr>
      <vt:lpstr>Helvetica</vt:lpstr>
      <vt:lpstr>Open Sans Light</vt:lpstr>
      <vt:lpstr>Wingdings</vt:lpstr>
      <vt:lpstr>Thème Office</vt:lpstr>
      <vt:lpstr>Introduction to Git and GitHub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Part II – Basic Git Features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Part III – Advanced Git Features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Part IV – Hosting Projects on GitHub</vt:lpstr>
      <vt:lpstr>GitHub Interface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Part V – Group Activity</vt:lpstr>
      <vt:lpstr>PowerPoint Presentation</vt:lpstr>
      <vt:lpstr>Part VI – Miscellaneous Features</vt:lpstr>
      <vt:lpstr>Using Git on the Command Line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GitHub Pages</vt:lpstr>
      <vt:lpstr>GitHub Actions</vt:lpstr>
      <vt:lpstr>Part VII  –  Conclusion</vt:lpstr>
      <vt:lpstr>PowerPoint Presentation</vt:lpstr>
      <vt:lpstr>PowerPoint Presentation</vt:lpstr>
      <vt:lpstr>Thank you for attending!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Rachade Hmamouchi</dc:creator>
  <cp:lastModifiedBy>Adrien Osakwe</cp:lastModifiedBy>
  <cp:revision>38</cp:revision>
  <dcterms:created xsi:type="dcterms:W3CDTF">2019-07-29T14:54:16Z</dcterms:created>
  <dcterms:modified xsi:type="dcterms:W3CDTF">2024-07-12T04:08:36Z</dcterms:modified>
</cp:coreProperties>
</file>