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2"/>
  </p:notesMasterIdLst>
  <p:sldIdLst>
    <p:sldId id="366" r:id="rId2"/>
    <p:sldId id="316" r:id="rId3"/>
    <p:sldId id="262" r:id="rId4"/>
    <p:sldId id="317" r:id="rId5"/>
    <p:sldId id="318" r:id="rId6"/>
    <p:sldId id="332" r:id="rId7"/>
    <p:sldId id="319" r:id="rId8"/>
    <p:sldId id="320" r:id="rId9"/>
    <p:sldId id="351" r:id="rId10"/>
    <p:sldId id="327" r:id="rId11"/>
    <p:sldId id="321" r:id="rId12"/>
    <p:sldId id="339" r:id="rId13"/>
    <p:sldId id="343" r:id="rId14"/>
    <p:sldId id="353" r:id="rId15"/>
    <p:sldId id="322" r:id="rId16"/>
    <p:sldId id="354" r:id="rId17"/>
    <p:sldId id="341" r:id="rId18"/>
    <p:sldId id="357" r:id="rId19"/>
    <p:sldId id="333" r:id="rId20"/>
    <p:sldId id="344" r:id="rId21"/>
    <p:sldId id="334" r:id="rId22"/>
    <p:sldId id="323" r:id="rId23"/>
    <p:sldId id="352" r:id="rId24"/>
    <p:sldId id="355" r:id="rId25"/>
    <p:sldId id="335" r:id="rId26"/>
    <p:sldId id="325" r:id="rId27"/>
    <p:sldId id="356" r:id="rId28"/>
    <p:sldId id="337" r:id="rId29"/>
    <p:sldId id="361" r:id="rId30"/>
    <p:sldId id="338" r:id="rId31"/>
    <p:sldId id="362" r:id="rId32"/>
    <p:sldId id="345" r:id="rId33"/>
    <p:sldId id="363" r:id="rId34"/>
    <p:sldId id="364" r:id="rId35"/>
    <p:sldId id="324" r:id="rId36"/>
    <p:sldId id="328" r:id="rId37"/>
    <p:sldId id="340" r:id="rId38"/>
    <p:sldId id="326" r:id="rId39"/>
    <p:sldId id="346" r:id="rId40"/>
    <p:sldId id="347" r:id="rId41"/>
    <p:sldId id="358" r:id="rId42"/>
    <p:sldId id="348" r:id="rId43"/>
    <p:sldId id="359" r:id="rId44"/>
    <p:sldId id="350" r:id="rId45"/>
    <p:sldId id="367" r:id="rId46"/>
    <p:sldId id="329" r:id="rId47"/>
    <p:sldId id="330" r:id="rId48"/>
    <p:sldId id="331" r:id="rId49"/>
    <p:sldId id="365" r:id="rId50"/>
    <p:sldId id="342" r:id="rId5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38A552-1810-4A9B-8174-E44D3C19BC43}" v="181" dt="2022-06-20T20:39:08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/>
    <p:restoredTop sz="88095" autoAdjust="0"/>
  </p:normalViewPr>
  <p:slideViewPr>
    <p:cSldViewPr snapToGrid="0" snapToObjects="1">
      <p:cViewPr>
        <p:scale>
          <a:sx n="56" d="100"/>
          <a:sy n="56" d="100"/>
        </p:scale>
        <p:origin x="101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  <pc:spChg chg="add del mod">
          <ac:chgData name="Larisa Morales Soto" userId="ae55080d-17f4-48de-9309-0024c0e8fdbf" providerId="ADAL" clId="{794C632D-D3BD-C142-B93F-C90E6BDD7C20}" dt="2022-05-26T18:31:59.051" v="8" actId="767"/>
          <ac:spMkLst>
            <pc:docMk/>
            <pc:sldMk cId="2115249166" sldId="263"/>
            <ac:spMk id="2" creationId="{22288B44-5199-ACAD-F557-A7D1C246463C}"/>
          </ac:spMkLst>
        </pc:spChg>
        <pc:spChg chg="add del mod">
          <ac:chgData name="Larisa Morales Soto" userId="ae55080d-17f4-48de-9309-0024c0e8fdbf" providerId="ADAL" clId="{794C632D-D3BD-C142-B93F-C90E6BDD7C20}" dt="2022-05-26T18:32:06.214" v="16" actId="478"/>
          <ac:spMkLst>
            <pc:docMk/>
            <pc:sldMk cId="2115249166" sldId="263"/>
            <ac:spMk id="3" creationId="{8DFE63AA-F4F7-2F00-6D65-831009C86EDD}"/>
          </ac:spMkLst>
        </pc:spChg>
        <pc:spChg chg="del">
          <ac:chgData name="Larisa Morales Soto" userId="ae55080d-17f4-48de-9309-0024c0e8fdbf" providerId="ADAL" clId="{794C632D-D3BD-C142-B93F-C90E6BDD7C20}" dt="2022-05-26T18:29:50.799" v="0" actId="478"/>
          <ac:spMkLst>
            <pc:docMk/>
            <pc:sldMk cId="2115249166" sldId="263"/>
            <ac:spMk id="5" creationId="{7E16434B-4906-8948-8373-2647D7B3A75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891667287" sldId="277"/>
            <ac:spMk id="4" creationId="{A981591F-89B2-9E4F-A0A0-9815AD821B16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2389275097" sldId="316"/>
            <ac:spMk id="4" creationId="{A45C165F-BC2D-0A42-B582-A27AE4DBB9CF}"/>
          </ac:spMkLst>
        </pc:spChg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2" creationId="{57999070-108E-C245-97F4-DBF8FE0A3A1B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k cId="3390364454" sldId="317"/>
            <ac:spMk id="3" creationId="{4B5ADFF6-C739-BC4D-8406-2A385F59F448}"/>
          </ac:spMkLst>
        </pc:spChg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5" creationId="{7CD4AE55-E3E4-8E48-A531-035261AD147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6" creationId="{5753BF61-1322-C642-81B1-2BEA6A9D7516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7" creationId="{505D8262-7348-B74A-B1E5-C429BF3920A3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8" creationId="{7AE6F6EB-C764-0142-9907-8F053728961D}"/>
          </ac:spMkLst>
        </pc:spChg>
        <pc:spChg chg="mod">
          <ac:chgData name="Larisa Morales Soto" userId="ae55080d-17f4-48de-9309-0024c0e8fdbf" providerId="ADAL" clId="{794C632D-D3BD-C142-B93F-C90E6BDD7C20}" dt="2022-05-26T18:32:00.009" v="14"/>
          <ac:spMkLst>
            <pc:docMk/>
            <pc:sldMasterMk cId="1449374226" sldId="2147483660"/>
            <ac:spMk id="19" creationId="{894EFFE0-7781-6F4A-8329-190CB533253E}"/>
          </ac:spMkLst>
        </pc:spChg>
        <pc:grpChg chg="mod">
          <ac:chgData name="Larisa Morales Soto" userId="ae55080d-17f4-48de-9309-0024c0e8fdbf" providerId="ADAL" clId="{794C632D-D3BD-C142-B93F-C90E6BDD7C20}" dt="2022-05-26T18:32:00.009" v="14"/>
          <ac:grpSpMkLst>
            <pc:docMk/>
            <pc:sldMasterMk cId="1449374226" sldId="2147483660"/>
            <ac:grpSpMk id="14" creationId="{8ADF8589-063A-1546-8085-07B315CCB283}"/>
          </ac:grpSpMkLst>
        </pc:grpChg>
        <pc:picChg chg="mod">
          <ac:chgData name="Larisa Morales Soto" userId="ae55080d-17f4-48de-9309-0024c0e8fdbf" providerId="ADAL" clId="{794C632D-D3BD-C142-B93F-C90E6BDD7C20}" dt="2022-05-26T18:32:00.009" v="14"/>
          <ac:picMkLst>
            <pc:docMk/>
            <pc:sldMasterMk cId="1449374226" sldId="2147483660"/>
            <ac:picMk id="21" creationId="{BBA76F50-A55F-9245-A363-154E7DFB1C4B}"/>
          </ac:picMkLst>
        </pc:pic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64083727" sldId="214748366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64083727" sldId="2147483661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64083727" sldId="2147483661"/>
              <ac:picMk id="18" creationId="{E31CC8AE-4D70-174F-9C92-FBBC12BFB767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311720174" sldId="214748366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1884908084" sldId="214748366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1449374226" sldId="2147483660"/>
              <pc:sldLayoutMk cId="2749933113" sldId="214748366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878394261" sldId="2147483672"/>
            <pc:sldLayoutMk cId="3350706779" sldId="2147483671"/>
          </pc:sldLayoutMkLst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878394261" sldId="2147483672"/>
              <pc:sldLayoutMk cId="3350706779" sldId="2147483671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2:00.009" v="14"/>
            <ac:picMkLst>
              <pc:docMk/>
              <pc:sldMasterMk cId="878394261" sldId="2147483672"/>
              <pc:sldLayoutMk cId="3350706779" sldId="2147483671"/>
              <ac:picMk id="14" creationId="{4590415E-2F4F-B34C-975F-7509179742F1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8" creationId="{DB912AF2-0673-0596-1208-B365DCCE17F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9" creationId="{A8AA60C7-0E5D-42BA-EB42-5D2352953C6E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0" creationId="{5C7FF937-8CC5-F376-19A4-20F2E147335B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1" creationId="{7BB1F0F9-CFBF-9E3F-DB9C-D01BE1FD0E81}"/>
          </ac:spMkLst>
        </pc:spChg>
        <pc:spChg chg="mod">
          <ac:chgData name="Larisa Morales Soto" userId="ae55080d-17f4-48de-9309-0024c0e8fdbf" providerId="ADAL" clId="{794C632D-D3BD-C142-B93F-C90E6BDD7C20}" dt="2022-05-26T18:31:59.724" v="12"/>
          <ac:spMkLst>
            <pc:docMk/>
            <pc:sldMasterMk cId="2429453867" sldId="2147483672"/>
            <ac:spMk id="12" creationId="{DE47DC07-C683-BCB1-4199-379F728367F4}"/>
          </ac:spMkLst>
        </pc:spChg>
        <pc:grpChg chg="add mod">
          <ac:chgData name="Larisa Morales Soto" userId="ae55080d-17f4-48de-9309-0024c0e8fdbf" providerId="ADAL" clId="{794C632D-D3BD-C142-B93F-C90E6BDD7C20}" dt="2022-05-26T18:31:59.724" v="12"/>
          <ac:grpSpMkLst>
            <pc:docMk/>
            <pc:sldMasterMk cId="2429453867" sldId="2147483672"/>
            <ac:grpSpMk id="7" creationId="{F42E90F4-00CA-97FE-615D-CF9C1A34A9B7}"/>
          </ac:grpSpMkLst>
        </pc:grpChg>
        <pc:picChg chg="add mod">
          <ac:chgData name="Larisa Morales Soto" userId="ae55080d-17f4-48de-9309-0024c0e8fdbf" providerId="ADAL" clId="{794C632D-D3BD-C142-B93F-C90E6BDD7C20}" dt="2022-05-26T18:31:59.724" v="12"/>
          <ac:picMkLst>
            <pc:docMk/>
            <pc:sldMasterMk cId="2429453867" sldId="2147483672"/>
            <ac:picMk id="13" creationId="{7C410651-A2AD-E34F-87B8-F20908A529BC}"/>
          </ac:picMkLst>
        </pc:pic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223760123" sldId="214748367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94222866" sldId="2147483675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69049621" sldId="2147483676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887183444" sldId="2147483677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722513088" sldId="214748368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2791925798" sldId="2147483681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1738391065" sldId="214748368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329746215" sldId="2147483684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329746215" sldId="2147483684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2429453867" sldId="2147483672"/>
              <pc:sldLayoutMk cId="3920586521" sldId="2147483685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2:00.009" v="14"/>
            <ac:spMkLst>
              <pc:docMk/>
              <pc:sldMasterMk cId="2429453867" sldId="2147483672"/>
              <pc:sldLayoutMk cId="3920586521" sldId="2147483685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724" v="12"/>
            <ac:picMkLst>
              <pc:docMk/>
              <pc:sldMasterMk cId="2429453867" sldId="2147483672"/>
              <pc:sldLayoutMk cId="3920586521" sldId="2147483685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8" creationId="{EEDA110D-F236-2D9A-DB2D-69426FA143C6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9" creationId="{417F0C1D-401B-0463-3BB2-192F8AED6495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0" creationId="{7D400CAE-BEEA-61B1-3F04-CA3DD753AF08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1" creationId="{46B5BCCF-65E3-CF25-12E0-DF3CDB89071D}"/>
          </ac:spMkLst>
        </pc:spChg>
        <pc:spChg chg="mod">
          <ac:chgData name="Larisa Morales Soto" userId="ae55080d-17f4-48de-9309-0024c0e8fdbf" providerId="ADAL" clId="{794C632D-D3BD-C142-B93F-C90E6BDD7C20}" dt="2022-05-26T18:31:59.450" v="10"/>
          <ac:spMkLst>
            <pc:docMk/>
            <pc:sldMasterMk cId="1084967830" sldId="2147483686"/>
            <ac:spMk id="12" creationId="{B1D07A7C-76DB-D7DF-592C-D9456A6953A2}"/>
          </ac:spMkLst>
        </pc:spChg>
        <pc:grpChg chg="add mod">
          <ac:chgData name="Larisa Morales Soto" userId="ae55080d-17f4-48de-9309-0024c0e8fdbf" providerId="ADAL" clId="{794C632D-D3BD-C142-B93F-C90E6BDD7C20}" dt="2022-05-26T18:31:59.450" v="10"/>
          <ac:grpSpMkLst>
            <pc:docMk/>
            <pc:sldMasterMk cId="1084967830" sldId="2147483686"/>
            <ac:grpSpMk id="7" creationId="{3D1074BC-CE30-5E1C-7438-C7C0DE1494D5}"/>
          </ac:grpSpMkLst>
        </pc:grpChg>
        <pc:picChg chg="add mod">
          <ac:chgData name="Larisa Morales Soto" userId="ae55080d-17f4-48de-9309-0024c0e8fdbf" providerId="ADAL" clId="{794C632D-D3BD-C142-B93F-C90E6BDD7C20}" dt="2022-05-26T18:31:59.450" v="10"/>
          <ac:picMkLst>
            <pc:docMk/>
            <pc:sldMasterMk cId="1084967830" sldId="2147483686"/>
            <ac:picMk id="13" creationId="{F50F5E61-B62C-7EFA-874E-FC135B9E645B}"/>
          </ac:picMkLst>
        </pc:pic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616251476" sldId="214748368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111707705" sldId="2147483689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23099180" sldId="2147483690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265358256" sldId="2147483691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1530771108" sldId="214748369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933287088" sldId="2147483695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4092914174" sldId="2147483697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507166476" sldId="2147483698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507166476" sldId="2147483698"/>
              <ac:picMk id="14" creationId="{4590415E-2F4F-B34C-975F-7509179742F1}"/>
            </ac:picMkLst>
          </pc:picChg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450" v="10"/>
            <ac:spMkLst>
              <pc:docMk/>
              <pc:sldMasterMk cId="1084967830" sldId="2147483686"/>
              <pc:sldLayoutMk cId="3633522739" sldId="2147483699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724" v="12"/>
            <ac:spMkLst>
              <pc:docMk/>
              <pc:sldMasterMk cId="1084967830" sldId="2147483686"/>
              <pc:sldLayoutMk cId="3633522739" sldId="2147483699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450" v="10"/>
            <ac:picMkLst>
              <pc:docMk/>
              <pc:sldMasterMk cId="1084967830" sldId="2147483686"/>
              <pc:sldLayoutMk cId="3633522739" sldId="2147483699"/>
              <ac:picMk id="18" creationId="{E31CC8AE-4D70-174F-9C92-FBBC12BFB767}"/>
            </ac:picMkLst>
          </pc:picChg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2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3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4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5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6" creationId="{00000000-0000-0000-0000-00000000000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8" creationId="{901DDAB4-04BF-56DB-622A-6A2F5C26E0C0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9" creationId="{0E2101D6-DA90-2153-4CA4-4CE80EEC83F5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0" creationId="{E562D0D4-F90B-A7E8-7ECD-304518DEF782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1" creationId="{D4F8B1DA-5464-A902-61CE-AA6CB59FC381}"/>
          </ac:spMkLst>
        </pc:spChg>
        <pc:spChg chg="mod">
          <ac:chgData name="Larisa Morales Soto" userId="ae55080d-17f4-48de-9309-0024c0e8fdbf" providerId="ADAL" clId="{794C632D-D3BD-C142-B93F-C90E6BDD7C20}" dt="2022-05-26T18:31:59.197" v="9"/>
          <ac:spMkLst>
            <pc:docMk/>
            <pc:sldMasterMk cId="758119265" sldId="2147483700"/>
            <ac:spMk id="12" creationId="{FB1E554A-920C-477B-1C55-7066FB3465F1}"/>
          </ac:spMkLst>
        </pc:spChg>
        <pc:grpChg chg="add mod">
          <ac:chgData name="Larisa Morales Soto" userId="ae55080d-17f4-48de-9309-0024c0e8fdbf" providerId="ADAL" clId="{794C632D-D3BD-C142-B93F-C90E6BDD7C20}" dt="2022-05-26T18:31:59.197" v="9"/>
          <ac:grpSpMkLst>
            <pc:docMk/>
            <pc:sldMasterMk cId="758119265" sldId="2147483700"/>
            <ac:grpSpMk id="7" creationId="{0E985378-9305-D7FE-7C28-04C32EA1E03D}"/>
          </ac:grpSpMkLst>
        </pc:grpChg>
        <pc:picChg chg="add mod">
          <ac:chgData name="Larisa Morales Soto" userId="ae55080d-17f4-48de-9309-0024c0e8fdbf" providerId="ADAL" clId="{794C632D-D3BD-C142-B93F-C90E6BDD7C20}" dt="2022-05-26T18:31:59.197" v="9"/>
          <ac:picMkLst>
            <pc:docMk/>
            <pc:sldMasterMk cId="758119265" sldId="2147483700"/>
            <ac:picMk id="13" creationId="{838A5A2E-9CEA-7CC0-1BC3-5820BE57DAB6}"/>
          </ac:picMkLst>
        </pc:pic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878394261" sldId="2147483672"/>
            <pc:sldLayoutMk cId="322694191" sldId="2147483670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3" creationId="{5F469381-9221-664C-A297-50EE4CAEE002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878394261" sldId="2147483672"/>
              <pc:sldLayoutMk cId="322694191" sldId="2147483670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878394261" sldId="2147483672"/>
              <pc:sldLayoutMk cId="322694191" sldId="2147483670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204291474" sldId="214748370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018720976" sldId="2147483703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702188569" sldId="2147483704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4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5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284658209" sldId="2147483705"/>
              <ac:spMk id="6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115046667" sldId="2147483708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3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54514637" sldId="2147483709"/>
              <ac:spMk id="4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2" creationId="{00000000-0000-0000-0000-000000000000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3446685975" sldId="2147483711"/>
              <ac:spMk id="3" creationId="{00000000-0000-0000-0000-000000000000}"/>
            </ac:spMkLst>
          </pc:sp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6" creationId="{42401445-DB0B-D44D-B605-7A88A3BCCA23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1926200463" sldId="2147483712"/>
              <ac:spMk id="13" creationId="{B26714F2-9487-9A49-A920-C9C4DB6F97C5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1926200463" sldId="2147483712"/>
              <ac:picMk id="14" creationId="{4590415E-2F4F-B34C-975F-7509179742F1}"/>
            </ac:picMkLst>
          </pc:picChg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8" creationId="{8C014499-7A01-1C4B-B8B6-23CF018A7AFA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3" creationId="{B26714F2-9487-9A49-A920-C9C4DB6F97C5}"/>
            </ac:spMkLst>
          </pc:spChg>
          <pc:spChg chg="mod">
            <ac:chgData name="Larisa Morales Soto" userId="ae55080d-17f4-48de-9309-0024c0e8fdbf" providerId="ADAL" clId="{794C632D-D3BD-C142-B93F-C90E6BDD7C20}" dt="2022-05-26T18:31:59.197" v="9"/>
            <ac:spMkLst>
              <pc:docMk/>
              <pc:sldMasterMk cId="758119265" sldId="2147483700"/>
              <pc:sldLayoutMk cId="2147748066" sldId="2147483713"/>
              <ac:spMk id="17" creationId="{38C73947-7933-1149-81E2-2A6481ACE834}"/>
            </ac:spMkLst>
          </pc:sp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4" creationId="{4590415E-2F4F-B34C-975F-7509179742F1}"/>
            </ac:picMkLst>
          </pc:picChg>
          <pc:picChg chg="mod">
            <ac:chgData name="Larisa Morales Soto" userId="ae55080d-17f4-48de-9309-0024c0e8fdbf" providerId="ADAL" clId="{794C632D-D3BD-C142-B93F-C90E6BDD7C20}" dt="2022-05-26T18:31:59.197" v="9"/>
            <ac:picMkLst>
              <pc:docMk/>
              <pc:sldMasterMk cId="758119265" sldId="2147483700"/>
              <pc:sldLayoutMk cId="2147748066" sldId="2147483713"/>
              <ac:picMk id="18" creationId="{E31CC8AE-4D70-174F-9C92-FBBC12BFB767}"/>
            </ac:picMkLst>
          </pc:picChg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  <pc:grpChg chg="add">
          <ac:chgData name="Larisa Morales Soto" userId="ae55080d-17f4-48de-9309-0024c0e8fdbf" providerId="ADAL" clId="{794C632D-D3BD-C142-B93F-C90E6BDD7C20}" dt="2022-05-26T18:31:52.959" v="6"/>
          <ac:grpSpMkLst>
            <pc:docMk/>
            <pc:sldMasterMk cId="142938108" sldId="2147483714"/>
            <ac:grpSpMk id="7" creationId="{D3CCF974-0776-0459-C053-098A5F1C9295}"/>
          </ac:grpSpMkLst>
        </pc:grpChg>
        <pc:picChg chg="add">
          <ac:chgData name="Larisa Morales Soto" userId="ae55080d-17f4-48de-9309-0024c0e8fdbf" providerId="ADAL" clId="{794C632D-D3BD-C142-B93F-C90E6BDD7C20}" dt="2022-05-26T18:31:52.959" v="6"/>
          <ac:picMkLst>
            <pc:docMk/>
            <pc:sldMasterMk cId="142938108" sldId="2147483714"/>
            <ac:picMk id="13" creationId="{B9CDF1AC-2032-54AA-20A3-E196CBE43A38}"/>
          </ac:picMkLst>
        </pc:picChg>
      </pc:sldMasterChg>
    </pc:docChg>
  </pc:docChgLst>
  <pc:docChgLst>
    <pc:chgData name="Adrien Osakwe" userId="7a3e290c-eb83-484b-8e3d-d46ef2333477" providerId="ADAL" clId="{FC38A552-1810-4A9B-8174-E44D3C19BC43}"/>
    <pc:docChg chg="undo redo custSel addSld delSld modSld sldOrd modMainMaster">
      <pc:chgData name="Adrien Osakwe" userId="7a3e290c-eb83-484b-8e3d-d46ef2333477" providerId="ADAL" clId="{FC38A552-1810-4A9B-8174-E44D3C19BC43}" dt="2022-06-20T20:42:18.752" v="10613" actId="12"/>
      <pc:docMkLst>
        <pc:docMk/>
      </pc:docMkLst>
      <pc:sldChg chg="ord">
        <pc:chgData name="Adrien Osakwe" userId="7a3e290c-eb83-484b-8e3d-d46ef2333477" providerId="ADAL" clId="{FC38A552-1810-4A9B-8174-E44D3C19BC43}" dt="2022-06-01T12:51:48.959" v="70"/>
        <pc:sldMkLst>
          <pc:docMk/>
          <pc:sldMk cId="3133242724" sldId="262"/>
        </pc:sldMkLst>
      </pc:sldChg>
      <pc:sldChg chg="del">
        <pc:chgData name="Adrien Osakwe" userId="7a3e290c-eb83-484b-8e3d-d46ef2333477" providerId="ADAL" clId="{FC38A552-1810-4A9B-8174-E44D3C19BC43}" dt="2022-06-01T18:19:11.785" v="889" actId="47"/>
        <pc:sldMkLst>
          <pc:docMk/>
          <pc:sldMk cId="2115249166" sldId="263"/>
        </pc:sldMkLst>
      </pc:sldChg>
      <pc:sldChg chg="modSp del mod ord">
        <pc:chgData name="Adrien Osakwe" userId="7a3e290c-eb83-484b-8e3d-d46ef2333477" providerId="ADAL" clId="{FC38A552-1810-4A9B-8174-E44D3C19BC43}" dt="2022-06-14T17:17:45.755" v="5807" actId="47"/>
        <pc:sldMkLst>
          <pc:docMk/>
          <pc:sldMk cId="3891667287" sldId="277"/>
        </pc:sldMkLst>
        <pc:spChg chg="mod">
          <ac:chgData name="Adrien Osakwe" userId="7a3e290c-eb83-484b-8e3d-d46ef2333477" providerId="ADAL" clId="{FC38A552-1810-4A9B-8174-E44D3C19BC43}" dt="2022-06-01T14:59:10.438" v="605" actId="20577"/>
          <ac:spMkLst>
            <pc:docMk/>
            <pc:sldMk cId="3891667287" sldId="277"/>
            <ac:spMk id="2" creationId="{7D442A67-6808-B148-B650-0C3896F6C6CD}"/>
          </ac:spMkLst>
        </pc:spChg>
        <pc:spChg chg="mod">
          <ac:chgData name="Adrien Osakwe" userId="7a3e290c-eb83-484b-8e3d-d46ef2333477" providerId="ADAL" clId="{FC38A552-1810-4A9B-8174-E44D3C19BC43}" dt="2022-06-06T18:01:03.728" v="5321" actId="20577"/>
          <ac:spMkLst>
            <pc:docMk/>
            <pc:sldMk cId="3891667287" sldId="277"/>
            <ac:spMk id="3" creationId="{87B93719-7A3D-1148-9FCA-AF4A65C4BC41}"/>
          </ac:spMkLst>
        </pc:spChg>
        <pc:spChg chg="mod">
          <ac:chgData name="Adrien Osakwe" userId="7a3e290c-eb83-484b-8e3d-d46ef2333477" providerId="ADAL" clId="{FC38A552-1810-4A9B-8174-E44D3C19BC43}" dt="2022-06-06T18:01:15.590" v="5370" actId="20577"/>
          <ac:spMkLst>
            <pc:docMk/>
            <pc:sldMk cId="3891667287" sldId="277"/>
            <ac:spMk id="4" creationId="{A981591F-89B2-9E4F-A0A0-9815AD821B16}"/>
          </ac:spMkLst>
        </pc:spChg>
      </pc:sldChg>
      <pc:sldChg chg="addSp delSp modSp mod ord">
        <pc:chgData name="Adrien Osakwe" userId="7a3e290c-eb83-484b-8e3d-d46ef2333477" providerId="ADAL" clId="{FC38A552-1810-4A9B-8174-E44D3C19BC43}" dt="2022-06-20T14:07:11.535" v="6865" actId="5793"/>
        <pc:sldMkLst>
          <pc:docMk/>
          <pc:sldMk cId="2389275097" sldId="316"/>
        </pc:sldMkLst>
        <pc:spChg chg="add mod">
          <ac:chgData name="Adrien Osakwe" userId="7a3e290c-eb83-484b-8e3d-d46ef2333477" providerId="ADAL" clId="{FC38A552-1810-4A9B-8174-E44D3C19BC43}" dt="2022-06-20T14:07:11.535" v="6865" actId="5793"/>
          <ac:spMkLst>
            <pc:docMk/>
            <pc:sldMk cId="2389275097" sldId="316"/>
            <ac:spMk id="3" creationId="{E7537085-13D1-FBF7-FC22-14EA9C5F5578}"/>
          </ac:spMkLst>
        </pc:spChg>
        <pc:spChg chg="mod">
          <ac:chgData name="Adrien Osakwe" userId="7a3e290c-eb83-484b-8e3d-d46ef2333477" providerId="ADAL" clId="{FC38A552-1810-4A9B-8174-E44D3C19BC43}" dt="2022-06-20T14:06:52.672" v="6857" actId="20577"/>
          <ac:spMkLst>
            <pc:docMk/>
            <pc:sldMk cId="2389275097" sldId="316"/>
            <ac:spMk id="4" creationId="{A45C165F-BC2D-0A42-B582-A27AE4DBB9CF}"/>
          </ac:spMkLst>
        </pc:spChg>
        <pc:picChg chg="add del mod">
          <ac:chgData name="Adrien Osakwe" userId="7a3e290c-eb83-484b-8e3d-d46ef2333477" providerId="ADAL" clId="{FC38A552-1810-4A9B-8174-E44D3C19BC43}" dt="2022-06-20T14:07:06.500" v="6863" actId="478"/>
          <ac:picMkLst>
            <pc:docMk/>
            <pc:sldMk cId="2389275097" sldId="316"/>
            <ac:picMk id="1026" creationId="{62930DCD-4184-7924-EAD5-717EDB17ACBD}"/>
          </ac:picMkLst>
        </pc:picChg>
      </pc:sldChg>
      <pc:sldChg chg="modSp new mod">
        <pc:chgData name="Adrien Osakwe" userId="7a3e290c-eb83-484b-8e3d-d46ef2333477" providerId="ADAL" clId="{FC38A552-1810-4A9B-8174-E44D3C19BC43}" dt="2022-06-20T20:28:44.176" v="10546" actId="20577"/>
        <pc:sldMkLst>
          <pc:docMk/>
          <pc:sldMk cId="1592450976" sldId="317"/>
        </pc:sldMkLst>
        <pc:spChg chg="mod">
          <ac:chgData name="Adrien Osakwe" userId="7a3e290c-eb83-484b-8e3d-d46ef2333477" providerId="ADAL" clId="{FC38A552-1810-4A9B-8174-E44D3C19BC43}" dt="2022-06-20T20:28:44.176" v="10546" actId="20577"/>
          <ac:spMkLst>
            <pc:docMk/>
            <pc:sldMk cId="1592450976" sldId="317"/>
            <ac:spMk id="2" creationId="{17E543B8-96E5-F2A9-6F87-38F12D86B60B}"/>
          </ac:spMkLst>
        </pc:spChg>
      </pc:sldChg>
      <pc:sldChg chg="new del">
        <pc:chgData name="Adrien Osakwe" userId="7a3e290c-eb83-484b-8e3d-d46ef2333477" providerId="ADAL" clId="{FC38A552-1810-4A9B-8174-E44D3C19BC43}" dt="2022-06-01T12:54:51.275" v="86" actId="680"/>
        <pc:sldMkLst>
          <pc:docMk/>
          <pc:sldMk cId="2603730750" sldId="317"/>
        </pc:sldMkLst>
      </pc:sldChg>
      <pc:sldChg chg="addSp delSp modSp del mod ord">
        <pc:chgData name="Adrien Osakwe" userId="7a3e290c-eb83-484b-8e3d-d46ef2333477" providerId="ADAL" clId="{FC38A552-1810-4A9B-8174-E44D3C19BC43}" dt="2022-06-01T12:54:25.175" v="84" actId="47"/>
        <pc:sldMkLst>
          <pc:docMk/>
          <pc:sldMk cId="3390364454" sldId="317"/>
        </pc:sldMkLst>
        <pc:spChg chg="mod">
          <ac:chgData name="Adrien Osakwe" userId="7a3e290c-eb83-484b-8e3d-d46ef2333477" providerId="ADAL" clId="{FC38A552-1810-4A9B-8174-E44D3C19BC43}" dt="2022-06-01T12:54:15.199" v="78" actId="21"/>
          <ac:spMkLst>
            <pc:docMk/>
            <pc:sldMk cId="3390364454" sldId="317"/>
            <ac:spMk id="2" creationId="{57999070-108E-C245-97F4-DBF8FE0A3A1B}"/>
          </ac:spMkLst>
        </pc:spChg>
        <pc:spChg chg="del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3" creationId="{4B5ADFF6-C739-BC4D-8406-2A385F59F448}"/>
          </ac:spMkLst>
        </pc:spChg>
        <pc:spChg chg="add mod">
          <ac:chgData name="Adrien Osakwe" userId="7a3e290c-eb83-484b-8e3d-d46ef2333477" providerId="ADAL" clId="{FC38A552-1810-4A9B-8174-E44D3C19BC43}" dt="2022-06-01T12:54:20.576" v="80" actId="21"/>
          <ac:spMkLst>
            <pc:docMk/>
            <pc:sldMk cId="3390364454" sldId="317"/>
            <ac:spMk id="5" creationId="{A6A1D63D-6400-6A6E-388E-B2E21C423191}"/>
          </ac:spMkLst>
        </pc:spChg>
      </pc:sldChg>
      <pc:sldChg chg="new del">
        <pc:chgData name="Adrien Osakwe" userId="7a3e290c-eb83-484b-8e3d-d46ef2333477" providerId="ADAL" clId="{FC38A552-1810-4A9B-8174-E44D3C19BC43}" dt="2022-06-01T12:53:39.144" v="73" actId="47"/>
        <pc:sldMkLst>
          <pc:docMk/>
          <pc:sldMk cId="1077702044" sldId="318"/>
        </pc:sldMkLst>
      </pc:sldChg>
      <pc:sldChg chg="new del">
        <pc:chgData name="Adrien Osakwe" userId="7a3e290c-eb83-484b-8e3d-d46ef2333477" providerId="ADAL" clId="{FC38A552-1810-4A9B-8174-E44D3C19BC43}" dt="2022-06-01T12:53:45.124" v="75" actId="47"/>
        <pc:sldMkLst>
          <pc:docMk/>
          <pc:sldMk cId="2567302733" sldId="318"/>
        </pc:sldMkLst>
      </pc:sldChg>
      <pc:sldChg chg="modSp new mod">
        <pc:chgData name="Adrien Osakwe" userId="7a3e290c-eb83-484b-8e3d-d46ef2333477" providerId="ADAL" clId="{FC38A552-1810-4A9B-8174-E44D3C19BC43}" dt="2022-06-20T15:10:49.455" v="7480" actId="20577"/>
        <pc:sldMkLst>
          <pc:docMk/>
          <pc:sldMk cId="4043592756" sldId="318"/>
        </pc:sldMkLst>
        <pc:spChg chg="mod">
          <ac:chgData name="Adrien Osakwe" userId="7a3e290c-eb83-484b-8e3d-d46ef2333477" providerId="ADAL" clId="{FC38A552-1810-4A9B-8174-E44D3C19BC43}" dt="2022-06-20T15:10:49.455" v="7480" actId="20577"/>
          <ac:spMkLst>
            <pc:docMk/>
            <pc:sldMk cId="4043592756" sldId="318"/>
            <ac:spMk id="2" creationId="{FC7A004E-DF48-DFF4-8D27-CC4C90721AC0}"/>
          </ac:spMkLst>
        </pc:spChg>
      </pc:sldChg>
      <pc:sldChg chg="addSp delSp modSp new mod modNotesTx">
        <pc:chgData name="Adrien Osakwe" userId="7a3e290c-eb83-484b-8e3d-d46ef2333477" providerId="ADAL" clId="{FC38A552-1810-4A9B-8174-E44D3C19BC43}" dt="2022-06-20T14:08:53.695" v="6866" actId="478"/>
        <pc:sldMkLst>
          <pc:docMk/>
          <pc:sldMk cId="116534369" sldId="319"/>
        </pc:sldMkLst>
        <pc:spChg chg="mod">
          <ac:chgData name="Adrien Osakwe" userId="7a3e290c-eb83-484b-8e3d-d46ef2333477" providerId="ADAL" clId="{FC38A552-1810-4A9B-8174-E44D3C19BC43}" dt="2022-06-14T17:16:45.300" v="5781" actId="20577"/>
          <ac:spMkLst>
            <pc:docMk/>
            <pc:sldMk cId="116534369" sldId="319"/>
            <ac:spMk id="2" creationId="{FA28E789-0CD4-A736-2344-766F87DCC678}"/>
          </ac:spMkLst>
        </pc:spChg>
        <pc:spChg chg="add del mod">
          <ac:chgData name="Adrien Osakwe" userId="7a3e290c-eb83-484b-8e3d-d46ef2333477" providerId="ADAL" clId="{FC38A552-1810-4A9B-8174-E44D3C19BC43}" dt="2022-06-20T14:08:53.695" v="6866" actId="478"/>
          <ac:spMkLst>
            <pc:docMk/>
            <pc:sldMk cId="116534369" sldId="319"/>
            <ac:spMk id="4" creationId="{D249ACC2-CA9B-EA03-F92E-78E1D9B6E3DC}"/>
          </ac:spMkLst>
        </pc:spChg>
        <pc:spChg chg="add mod">
          <ac:chgData name="Adrien Osakwe" userId="7a3e290c-eb83-484b-8e3d-d46ef2333477" providerId="ADAL" clId="{FC38A552-1810-4A9B-8174-E44D3C19BC43}" dt="2022-06-14T17:16:36.501" v="5747" actId="1076"/>
          <ac:spMkLst>
            <pc:docMk/>
            <pc:sldMk cId="116534369" sldId="319"/>
            <ac:spMk id="5" creationId="{F50C0EF4-3357-D0B4-AACB-CEAEFAD6502E}"/>
          </ac:spMkLst>
        </pc:spChg>
        <pc:picChg chg="add mod modCrop">
          <ac:chgData name="Adrien Osakwe" userId="7a3e290c-eb83-484b-8e3d-d46ef2333477" providerId="ADAL" clId="{FC38A552-1810-4A9B-8174-E44D3C19BC43}" dt="2022-06-14T17:16:36.501" v="5747" actId="1076"/>
          <ac:picMkLst>
            <pc:docMk/>
            <pc:sldMk cId="116534369" sldId="319"/>
            <ac:picMk id="3" creationId="{94497FBE-398F-F450-55A5-0169B83FAC55}"/>
          </ac:picMkLst>
        </pc:picChg>
        <pc:picChg chg="add del mod">
          <ac:chgData name="Adrien Osakwe" userId="7a3e290c-eb83-484b-8e3d-d46ef2333477" providerId="ADAL" clId="{FC38A552-1810-4A9B-8174-E44D3C19BC43}" dt="2022-06-03T20:03:38.442" v="3086" actId="21"/>
          <ac:picMkLst>
            <pc:docMk/>
            <pc:sldMk cId="116534369" sldId="319"/>
            <ac:picMk id="3" creationId="{CFE7429E-D8FE-94C9-7214-25CAF3BC98FE}"/>
          </ac:picMkLst>
        </pc:picChg>
      </pc:sldChg>
      <pc:sldChg chg="addSp modSp new mod ord">
        <pc:chgData name="Adrien Osakwe" userId="7a3e290c-eb83-484b-8e3d-d46ef2333477" providerId="ADAL" clId="{FC38A552-1810-4A9B-8174-E44D3C19BC43}" dt="2022-06-20T20:08:59.396" v="10240" actId="20577"/>
        <pc:sldMkLst>
          <pc:docMk/>
          <pc:sldMk cId="511111868" sldId="320"/>
        </pc:sldMkLst>
        <pc:spChg chg="mod">
          <ac:chgData name="Adrien Osakwe" userId="7a3e290c-eb83-484b-8e3d-d46ef2333477" providerId="ADAL" clId="{FC38A552-1810-4A9B-8174-E44D3C19BC43}" dt="2022-06-20T20:08:59.396" v="10240" actId="20577"/>
          <ac:spMkLst>
            <pc:docMk/>
            <pc:sldMk cId="511111868" sldId="320"/>
            <ac:spMk id="2" creationId="{100FAA95-56E1-2195-5855-46B50DD5E678}"/>
          </ac:spMkLst>
        </pc:spChg>
        <pc:picChg chg="add mod">
          <ac:chgData name="Adrien Osakwe" userId="7a3e290c-eb83-484b-8e3d-d46ef2333477" providerId="ADAL" clId="{FC38A552-1810-4A9B-8174-E44D3C19BC43}" dt="2022-06-06T15:46:46.098" v="3942" actId="1076"/>
          <ac:picMkLst>
            <pc:docMk/>
            <pc:sldMk cId="511111868" sldId="320"/>
            <ac:picMk id="1026" creationId="{72C526F7-AD9B-8A76-27CF-5B8208E932A9}"/>
          </ac:picMkLst>
        </pc:picChg>
      </pc:sldChg>
      <pc:sldChg chg="addSp delSp modSp new mod ord modAnim modNotesTx">
        <pc:chgData name="Adrien Osakwe" userId="7a3e290c-eb83-484b-8e3d-d46ef2333477" providerId="ADAL" clId="{FC38A552-1810-4A9B-8174-E44D3C19BC43}" dt="2022-06-20T20:32:34.189" v="10569"/>
        <pc:sldMkLst>
          <pc:docMk/>
          <pc:sldMk cId="620605204" sldId="321"/>
        </pc:sldMkLst>
        <pc:spChg chg="mod">
          <ac:chgData name="Adrien Osakwe" userId="7a3e290c-eb83-484b-8e3d-d46ef2333477" providerId="ADAL" clId="{FC38A552-1810-4A9B-8174-E44D3C19BC43}" dt="2022-06-01T18:19:46.502" v="918" actId="20577"/>
          <ac:spMkLst>
            <pc:docMk/>
            <pc:sldMk cId="620605204" sldId="321"/>
            <ac:spMk id="2" creationId="{C724517E-9288-0D5B-A398-F1132CA83813}"/>
          </ac:spMkLst>
        </pc:spChg>
        <pc:spChg chg="add mod">
          <ac:chgData name="Adrien Osakwe" userId="7a3e290c-eb83-484b-8e3d-d46ef2333477" providerId="ADAL" clId="{FC38A552-1810-4A9B-8174-E44D3C19BC43}" dt="2022-06-20T14:10:34.146" v="6873" actId="1076"/>
          <ac:spMkLst>
            <pc:docMk/>
            <pc:sldMk cId="620605204" sldId="321"/>
            <ac:spMk id="3" creationId="{35B5204A-66E1-62C8-EAFB-D6CACFA36AAC}"/>
          </ac:spMkLst>
        </pc:spChg>
        <pc:spChg chg="add mod">
          <ac:chgData name="Adrien Osakwe" userId="7a3e290c-eb83-484b-8e3d-d46ef2333477" providerId="ADAL" clId="{FC38A552-1810-4A9B-8174-E44D3C19BC43}" dt="2022-06-03T19:51:39.682" v="2185" actId="14100"/>
          <ac:spMkLst>
            <pc:docMk/>
            <pc:sldMk cId="620605204" sldId="321"/>
            <ac:spMk id="4" creationId="{7813187B-9A62-B21D-518D-1C283C5021A3}"/>
          </ac:spMkLst>
        </pc:spChg>
        <pc:spChg chg="add del mod">
          <ac:chgData name="Adrien Osakwe" userId="7a3e290c-eb83-484b-8e3d-d46ef2333477" providerId="ADAL" clId="{FC38A552-1810-4A9B-8174-E44D3C19BC43}" dt="2022-06-03T16:34:50.821" v="1956" actId="478"/>
          <ac:spMkLst>
            <pc:docMk/>
            <pc:sldMk cId="620605204" sldId="321"/>
            <ac:spMk id="4" creationId="{EC463C98-9534-1CD7-8C67-87AE3B0E9AA1}"/>
          </ac:spMkLst>
        </pc:spChg>
        <pc:spChg chg="add del mod">
          <ac:chgData name="Adrien Osakwe" userId="7a3e290c-eb83-484b-8e3d-d46ef2333477" providerId="ADAL" clId="{FC38A552-1810-4A9B-8174-E44D3C19BC43}" dt="2022-06-03T16:34:48.890" v="1955" actId="478"/>
          <ac:spMkLst>
            <pc:docMk/>
            <pc:sldMk cId="620605204" sldId="321"/>
            <ac:spMk id="5" creationId="{5927FBBB-F5E1-D3D3-436D-6E1BB8B60F76}"/>
          </ac:spMkLst>
        </pc:spChg>
        <pc:spChg chg="add mod">
          <ac:chgData name="Adrien Osakwe" userId="7a3e290c-eb83-484b-8e3d-d46ef2333477" providerId="ADAL" clId="{FC38A552-1810-4A9B-8174-E44D3C19BC43}" dt="2022-06-03T19:52:12.542" v="2204" actId="1076"/>
          <ac:spMkLst>
            <pc:docMk/>
            <pc:sldMk cId="620605204" sldId="321"/>
            <ac:spMk id="5" creationId="{8FE610B5-513F-26CD-F15D-33D9A0F742C4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6" creationId="{59063E20-C471-E6A4-893C-741C85778811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7" creationId="{5A45FE41-7FD6-2410-5D0A-D65DA926925D}"/>
          </ac:spMkLst>
        </pc:spChg>
        <pc:spChg chg="add mod">
          <ac:chgData name="Adrien Osakwe" userId="7a3e290c-eb83-484b-8e3d-d46ef2333477" providerId="ADAL" clId="{FC38A552-1810-4A9B-8174-E44D3C19BC43}" dt="2022-06-20T20:11:34.147" v="10272" actId="20577"/>
          <ac:spMkLst>
            <pc:docMk/>
            <pc:sldMk cId="620605204" sldId="321"/>
            <ac:spMk id="8" creationId="{66C9CA37-FB16-4919-98B3-413C17773A2F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0" creationId="{C8769D43-4669-3B84-477C-F0D71B240CF0}"/>
          </ac:spMkLst>
        </pc:spChg>
        <pc:spChg chg="add del mod">
          <ac:chgData name="Adrien Osakwe" userId="7a3e290c-eb83-484b-8e3d-d46ef2333477" providerId="ADAL" clId="{FC38A552-1810-4A9B-8174-E44D3C19BC43}" dt="2022-06-20T14:10:37.725" v="6876" actId="478"/>
          <ac:spMkLst>
            <pc:docMk/>
            <pc:sldMk cId="620605204" sldId="321"/>
            <ac:spMk id="11" creationId="{471FD7C1-B59F-DE55-DA63-0372381F006F}"/>
          </ac:spMkLst>
        </pc:spChg>
        <pc:spChg chg="add del mod">
          <ac:chgData name="Adrien Osakwe" userId="7a3e290c-eb83-484b-8e3d-d46ef2333477" providerId="ADAL" clId="{FC38A552-1810-4A9B-8174-E44D3C19BC43}" dt="2022-06-20T14:10:37.054" v="6875" actId="478"/>
          <ac:spMkLst>
            <pc:docMk/>
            <pc:sldMk cId="620605204" sldId="321"/>
            <ac:spMk id="12" creationId="{92B0E22C-CDF6-915B-605D-C2DE1D234A16}"/>
          </ac:spMkLst>
        </pc:spChg>
        <pc:spChg chg="add mod ord">
          <ac:chgData name="Adrien Osakwe" userId="7a3e290c-eb83-484b-8e3d-d46ef2333477" providerId="ADAL" clId="{FC38A552-1810-4A9B-8174-E44D3C19BC43}" dt="2022-06-20T14:18:30.173" v="6933" actId="1076"/>
          <ac:spMkLst>
            <pc:docMk/>
            <pc:sldMk cId="620605204" sldId="321"/>
            <ac:spMk id="13" creationId="{14C34AF6-5463-43B7-5722-F40A51B94DA7}"/>
          </ac:spMkLst>
        </pc:spChg>
        <pc:spChg chg="add mod">
          <ac:chgData name="Adrien Osakwe" userId="7a3e290c-eb83-484b-8e3d-d46ef2333477" providerId="ADAL" clId="{FC38A552-1810-4A9B-8174-E44D3C19BC43}" dt="2022-06-03T16:36:57.793" v="1998" actId="1076"/>
          <ac:spMkLst>
            <pc:docMk/>
            <pc:sldMk cId="620605204" sldId="321"/>
            <ac:spMk id="14" creationId="{F5265DF6-BB88-2ADD-ECE3-C93B8404A07D}"/>
          </ac:spMkLst>
        </pc:spChg>
        <pc:spChg chg="add mod">
          <ac:chgData name="Adrien Osakwe" userId="7a3e290c-eb83-484b-8e3d-d46ef2333477" providerId="ADAL" clId="{FC38A552-1810-4A9B-8174-E44D3C19BC43}" dt="2022-06-03T16:37:08.460" v="1999" actId="1076"/>
          <ac:spMkLst>
            <pc:docMk/>
            <pc:sldMk cId="620605204" sldId="321"/>
            <ac:spMk id="15" creationId="{F6CFCD23-A970-B5C3-F585-5A5FDE41E3D2}"/>
          </ac:spMkLst>
        </pc:spChg>
        <pc:spChg chg="add del mod">
          <ac:chgData name="Adrien Osakwe" userId="7a3e290c-eb83-484b-8e3d-d46ef2333477" providerId="ADAL" clId="{FC38A552-1810-4A9B-8174-E44D3C19BC43}" dt="2022-06-20T15:05:09.042" v="7008" actId="478"/>
          <ac:spMkLst>
            <pc:docMk/>
            <pc:sldMk cId="620605204" sldId="321"/>
            <ac:spMk id="16" creationId="{F2EDE3D7-472B-C3BD-01D3-D81D0B1B1E76}"/>
          </ac:spMkLst>
        </pc:spChg>
        <pc:spChg chg="add mod">
          <ac:chgData name="Adrien Osakwe" userId="7a3e290c-eb83-484b-8e3d-d46ef2333477" providerId="ADAL" clId="{FC38A552-1810-4A9B-8174-E44D3C19BC43}" dt="2022-06-03T19:51:12.934" v="2181" actId="1076"/>
          <ac:spMkLst>
            <pc:docMk/>
            <pc:sldMk cId="620605204" sldId="321"/>
            <ac:spMk id="17" creationId="{634615A0-A3AE-2822-490B-44861A4DC53D}"/>
          </ac:spMkLst>
        </pc:spChg>
        <pc:spChg chg="add mod">
          <ac:chgData name="Adrien Osakwe" userId="7a3e290c-eb83-484b-8e3d-d46ef2333477" providerId="ADAL" clId="{FC38A552-1810-4A9B-8174-E44D3C19BC43}" dt="2022-06-20T14:16:43.137" v="6918" actId="1076"/>
          <ac:spMkLst>
            <pc:docMk/>
            <pc:sldMk cId="620605204" sldId="321"/>
            <ac:spMk id="18" creationId="{71B21739-977F-9F86-5173-7F90976DDF58}"/>
          </ac:spMkLst>
        </pc:spChg>
        <pc:picChg chg="add del mod">
          <ac:chgData name="Adrien Osakwe" userId="7a3e290c-eb83-484b-8e3d-d46ef2333477" providerId="ADAL" clId="{FC38A552-1810-4A9B-8174-E44D3C19BC43}" dt="2022-06-06T14:47:29.427" v="3276" actId="21"/>
          <ac:picMkLst>
            <pc:docMk/>
            <pc:sldMk cId="620605204" sldId="321"/>
            <ac:picMk id="9" creationId="{6565D2C9-39B3-99C2-E561-48D0E553F03C}"/>
          </ac:picMkLst>
        </pc:picChg>
        <pc:picChg chg="add del mod">
          <ac:chgData name="Adrien Osakwe" userId="7a3e290c-eb83-484b-8e3d-d46ef2333477" providerId="ADAL" clId="{FC38A552-1810-4A9B-8174-E44D3C19BC43}" dt="2022-06-06T14:47:21.113" v="3271" actId="21"/>
          <ac:picMkLst>
            <pc:docMk/>
            <pc:sldMk cId="620605204" sldId="321"/>
            <ac:picMk id="1026" creationId="{FC6CBB2F-6755-189F-523D-CA8ADBE10F8D}"/>
          </ac:picMkLst>
        </pc:picChg>
      </pc:sldChg>
      <pc:sldChg chg="addSp delSp modSp new mod modNotesTx">
        <pc:chgData name="Adrien Osakwe" userId="7a3e290c-eb83-484b-8e3d-d46ef2333477" providerId="ADAL" clId="{FC38A552-1810-4A9B-8174-E44D3C19BC43}" dt="2022-06-06T18:03:30.251" v="5418" actId="20577"/>
        <pc:sldMkLst>
          <pc:docMk/>
          <pc:sldMk cId="607115465" sldId="322"/>
        </pc:sldMkLst>
        <pc:spChg chg="mod">
          <ac:chgData name="Adrien Osakwe" userId="7a3e290c-eb83-484b-8e3d-d46ef2333477" providerId="ADAL" clId="{FC38A552-1810-4A9B-8174-E44D3C19BC43}" dt="2022-06-06T18:03:30.251" v="5418" actId="20577"/>
          <ac:spMkLst>
            <pc:docMk/>
            <pc:sldMk cId="607115465" sldId="322"/>
            <ac:spMk id="2" creationId="{DDA2806D-35FE-24B5-F6B0-BC4E91E20B63}"/>
          </ac:spMkLst>
        </pc:spChg>
        <pc:picChg chg="add del">
          <ac:chgData name="Adrien Osakwe" userId="7a3e290c-eb83-484b-8e3d-d46ef2333477" providerId="ADAL" clId="{FC38A552-1810-4A9B-8174-E44D3C19BC43}" dt="2022-06-06T15:51:49.022" v="4386"/>
          <ac:picMkLst>
            <pc:docMk/>
            <pc:sldMk cId="607115465" sldId="322"/>
            <ac:picMk id="2050" creationId="{49D7D839-524B-31F4-3283-4F14D187229D}"/>
          </ac:picMkLst>
        </pc:picChg>
      </pc:sldChg>
      <pc:sldChg chg="modSp new del mod">
        <pc:chgData name="Adrien Osakwe" userId="7a3e290c-eb83-484b-8e3d-d46ef2333477" providerId="ADAL" clId="{FC38A552-1810-4A9B-8174-E44D3C19BC43}" dt="2022-06-01T18:30:51.637" v="942" actId="47"/>
        <pc:sldMkLst>
          <pc:docMk/>
          <pc:sldMk cId="53559797" sldId="323"/>
        </pc:sldMkLst>
        <pc:spChg chg="mod">
          <ac:chgData name="Adrien Osakwe" userId="7a3e290c-eb83-484b-8e3d-d46ef2333477" providerId="ADAL" clId="{FC38A552-1810-4A9B-8174-E44D3C19BC43}" dt="2022-06-01T18:30:48.452" v="941" actId="5793"/>
          <ac:spMkLst>
            <pc:docMk/>
            <pc:sldMk cId="53559797" sldId="323"/>
            <ac:spMk id="2" creationId="{45B14239-FC03-5B6F-CF71-1C8C0AA5D74C}"/>
          </ac:spMkLst>
        </pc:spChg>
      </pc:sldChg>
      <pc:sldChg chg="modSp new mod">
        <pc:chgData name="Adrien Osakwe" userId="7a3e290c-eb83-484b-8e3d-d46ef2333477" providerId="ADAL" clId="{FC38A552-1810-4A9B-8174-E44D3C19BC43}" dt="2022-06-06T15:28:33.489" v="3741" actId="20577"/>
        <pc:sldMkLst>
          <pc:docMk/>
          <pc:sldMk cId="2151990461" sldId="323"/>
        </pc:sldMkLst>
        <pc:spChg chg="mod">
          <ac:chgData name="Adrien Osakwe" userId="7a3e290c-eb83-484b-8e3d-d46ef2333477" providerId="ADAL" clId="{FC38A552-1810-4A9B-8174-E44D3C19BC43}" dt="2022-06-06T15:28:33.489" v="3741" actId="20577"/>
          <ac:spMkLst>
            <pc:docMk/>
            <pc:sldMk cId="2151990461" sldId="323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06T15:28:00.286" v="3717" actId="20577"/>
        <pc:sldMkLst>
          <pc:docMk/>
          <pc:sldMk cId="1537293915" sldId="324"/>
        </pc:sldMkLst>
        <pc:spChg chg="mod">
          <ac:chgData name="Adrien Osakwe" userId="7a3e290c-eb83-484b-8e3d-d46ef2333477" providerId="ADAL" clId="{FC38A552-1810-4A9B-8174-E44D3C19BC43}" dt="2022-06-06T15:28:00.286" v="3717" actId="20577"/>
          <ac:spMkLst>
            <pc:docMk/>
            <pc:sldMk cId="1537293915" sldId="324"/>
            <ac:spMk id="2" creationId="{36BF4A6E-5D75-77B9-9DA7-DC7FB331562E}"/>
          </ac:spMkLst>
        </pc:spChg>
      </pc:sldChg>
      <pc:sldChg chg="modSp new mod ord modAnim">
        <pc:chgData name="Adrien Osakwe" userId="7a3e290c-eb83-484b-8e3d-d46ef2333477" providerId="ADAL" clId="{FC38A552-1810-4A9B-8174-E44D3C19BC43}" dt="2022-06-20T20:06:54.485" v="10237"/>
        <pc:sldMkLst>
          <pc:docMk/>
          <pc:sldMk cId="130669974" sldId="325"/>
        </pc:sldMkLst>
        <pc:spChg chg="mod">
          <ac:chgData name="Adrien Osakwe" userId="7a3e290c-eb83-484b-8e3d-d46ef2333477" providerId="ADAL" clId="{FC38A552-1810-4A9B-8174-E44D3C19BC43}" dt="2022-06-20T14:27:10.935" v="6980" actId="20577"/>
          <ac:spMkLst>
            <pc:docMk/>
            <pc:sldMk cId="130669974" sldId="325"/>
            <ac:spMk id="2" creationId="{9EBB2CD7-D4AE-58C2-938C-F1E2066E5D4C}"/>
          </ac:spMkLst>
        </pc:spChg>
      </pc:sldChg>
      <pc:sldChg chg="modSp new mod">
        <pc:chgData name="Adrien Osakwe" userId="7a3e290c-eb83-484b-8e3d-d46ef2333477" providerId="ADAL" clId="{FC38A552-1810-4A9B-8174-E44D3C19BC43}" dt="2022-06-20T18:25:39.911" v="9785" actId="20577"/>
        <pc:sldMkLst>
          <pc:docMk/>
          <pc:sldMk cId="944076217" sldId="326"/>
        </pc:sldMkLst>
        <pc:spChg chg="mod">
          <ac:chgData name="Adrien Osakwe" userId="7a3e290c-eb83-484b-8e3d-d46ef2333477" providerId="ADAL" clId="{FC38A552-1810-4A9B-8174-E44D3C19BC43}" dt="2022-06-20T18:25:39.911" v="9785" actId="20577"/>
          <ac:spMkLst>
            <pc:docMk/>
            <pc:sldMk cId="944076217" sldId="326"/>
            <ac:spMk id="2" creationId="{00D8EFDB-45D2-9A4A-6FA9-789D807BF0F3}"/>
          </ac:spMkLst>
        </pc:spChg>
      </pc:sldChg>
      <pc:sldChg chg="modSp new mod ord">
        <pc:chgData name="Adrien Osakwe" userId="7a3e290c-eb83-484b-8e3d-d46ef2333477" providerId="ADAL" clId="{FC38A552-1810-4A9B-8174-E44D3C19BC43}" dt="2022-06-20T20:30:10.948" v="10565" actId="20577"/>
        <pc:sldMkLst>
          <pc:docMk/>
          <pc:sldMk cId="3120015113" sldId="327"/>
        </pc:sldMkLst>
        <pc:spChg chg="mod">
          <ac:chgData name="Adrien Osakwe" userId="7a3e290c-eb83-484b-8e3d-d46ef2333477" providerId="ADAL" clId="{FC38A552-1810-4A9B-8174-E44D3C19BC43}" dt="2022-06-20T20:30:10.948" v="10565" actId="20577"/>
          <ac:spMkLst>
            <pc:docMk/>
            <pc:sldMk cId="3120015113" sldId="327"/>
            <ac:spMk id="2" creationId="{BC71840A-47BB-D406-2B18-5DF99FE82427}"/>
          </ac:spMkLst>
        </pc:spChg>
      </pc:sldChg>
      <pc:sldChg chg="modSp new del mod">
        <pc:chgData name="Adrien Osakwe" userId="7a3e290c-eb83-484b-8e3d-d46ef2333477" providerId="ADAL" clId="{FC38A552-1810-4A9B-8174-E44D3C19BC43}" dt="2022-06-03T19:54:30.348" v="2542" actId="47"/>
        <pc:sldMkLst>
          <pc:docMk/>
          <pc:sldMk cId="528706822" sldId="328"/>
        </pc:sldMkLst>
        <pc:spChg chg="mod">
          <ac:chgData name="Adrien Osakwe" userId="7a3e290c-eb83-484b-8e3d-d46ef2333477" providerId="ADAL" clId="{FC38A552-1810-4A9B-8174-E44D3C19BC43}" dt="2022-06-03T19:54:27.716" v="2541" actId="20577"/>
          <ac:spMkLst>
            <pc:docMk/>
            <pc:sldMk cId="528706822" sldId="328"/>
            <ac:spMk id="2" creationId="{014B42F9-D8AE-6D96-85DA-E83FDF77B544}"/>
          </ac:spMkLst>
        </pc:spChg>
      </pc:sldChg>
      <pc:sldChg chg="new del">
        <pc:chgData name="Adrien Osakwe" userId="7a3e290c-eb83-484b-8e3d-d46ef2333477" providerId="ADAL" clId="{FC38A552-1810-4A9B-8174-E44D3C19BC43}" dt="2022-06-03T19:54:42.053" v="2544" actId="47"/>
        <pc:sldMkLst>
          <pc:docMk/>
          <pc:sldMk cId="1817600276" sldId="328"/>
        </pc:sldMkLst>
      </pc:sldChg>
      <pc:sldChg chg="addSp modSp new mod ord">
        <pc:chgData name="Adrien Osakwe" userId="7a3e290c-eb83-484b-8e3d-d46ef2333477" providerId="ADAL" clId="{FC38A552-1810-4A9B-8174-E44D3C19BC43}" dt="2022-06-20T20:40:57.347" v="10596" actId="5793"/>
        <pc:sldMkLst>
          <pc:docMk/>
          <pc:sldMk cId="3510116900" sldId="328"/>
        </pc:sldMkLst>
        <pc:spChg chg="mod">
          <ac:chgData name="Adrien Osakwe" userId="7a3e290c-eb83-484b-8e3d-d46ef2333477" providerId="ADAL" clId="{FC38A552-1810-4A9B-8174-E44D3C19BC43}" dt="2022-06-20T20:40:57.347" v="10596" actId="5793"/>
          <ac:spMkLst>
            <pc:docMk/>
            <pc:sldMk cId="3510116900" sldId="328"/>
            <ac:spMk id="2" creationId="{145570DF-0C10-98C1-32EE-7BBAD91B3A01}"/>
          </ac:spMkLst>
        </pc:spChg>
        <pc:picChg chg="add mod">
          <ac:chgData name="Adrien Osakwe" userId="7a3e290c-eb83-484b-8e3d-d46ef2333477" providerId="ADAL" clId="{FC38A552-1810-4A9B-8174-E44D3C19BC43}" dt="2022-06-20T20:21:23.979" v="10390" actId="1076"/>
          <ac:picMkLst>
            <pc:docMk/>
            <pc:sldMk cId="3510116900" sldId="328"/>
            <ac:picMk id="3" creationId="{75C61540-AADC-A396-B1DA-CE621B8FD85B}"/>
          </ac:picMkLst>
        </pc:picChg>
      </pc:sldChg>
      <pc:sldChg chg="new del">
        <pc:chgData name="Adrien Osakwe" userId="7a3e290c-eb83-484b-8e3d-d46ef2333477" providerId="ADAL" clId="{FC38A552-1810-4A9B-8174-E44D3C19BC43}" dt="2022-06-03T19:59:07.959" v="2695" actId="47"/>
        <pc:sldMkLst>
          <pc:docMk/>
          <pc:sldMk cId="855724898" sldId="329"/>
        </pc:sldMkLst>
      </pc:sldChg>
      <pc:sldChg chg="modSp new mod">
        <pc:chgData name="Adrien Osakwe" userId="7a3e290c-eb83-484b-8e3d-d46ef2333477" providerId="ADAL" clId="{FC38A552-1810-4A9B-8174-E44D3C19BC43}" dt="2022-06-06T15:27:54.671" v="3716" actId="6549"/>
        <pc:sldMkLst>
          <pc:docMk/>
          <pc:sldMk cId="980553902" sldId="329"/>
        </pc:sldMkLst>
        <pc:spChg chg="mod">
          <ac:chgData name="Adrien Osakwe" userId="7a3e290c-eb83-484b-8e3d-d46ef2333477" providerId="ADAL" clId="{FC38A552-1810-4A9B-8174-E44D3C19BC43}" dt="2022-06-06T15:27:54.671" v="3716" actId="6549"/>
          <ac:spMkLst>
            <pc:docMk/>
            <pc:sldMk cId="980553902" sldId="329"/>
            <ac:spMk id="2" creationId="{D7B3B343-8AB0-44FB-3E33-580BF410923F}"/>
          </ac:spMkLst>
        </pc:spChg>
      </pc:sldChg>
      <pc:sldChg chg="addSp modSp add mod">
        <pc:chgData name="Adrien Osakwe" userId="7a3e290c-eb83-484b-8e3d-d46ef2333477" providerId="ADAL" clId="{FC38A552-1810-4A9B-8174-E44D3C19BC43}" dt="2022-06-20T20:22:59.960" v="10395" actId="1076"/>
        <pc:sldMkLst>
          <pc:docMk/>
          <pc:sldMk cId="1527684309" sldId="330"/>
        </pc:sldMkLst>
        <pc:spChg chg="mod">
          <ac:chgData name="Adrien Osakwe" userId="7a3e290c-eb83-484b-8e3d-d46ef2333477" providerId="ADAL" clId="{FC38A552-1810-4A9B-8174-E44D3C19BC43}" dt="2022-06-20T20:18:33.005" v="10386" actId="20577"/>
          <ac:spMkLst>
            <pc:docMk/>
            <pc:sldMk cId="1527684309" sldId="330"/>
            <ac:spMk id="2" creationId="{00D8EFDB-45D2-9A4A-6FA9-789D807BF0F3}"/>
          </ac:spMkLst>
        </pc:spChg>
        <pc:picChg chg="add mod">
          <ac:chgData name="Adrien Osakwe" userId="7a3e290c-eb83-484b-8e3d-d46ef2333477" providerId="ADAL" clId="{FC38A552-1810-4A9B-8174-E44D3C19BC43}" dt="2022-06-20T20:22:59.960" v="10395" actId="1076"/>
          <ac:picMkLst>
            <pc:docMk/>
            <pc:sldMk cId="1527684309" sldId="330"/>
            <ac:picMk id="3" creationId="{F8372AD7-7FF9-4273-8F53-305A22A63677}"/>
          </ac:picMkLst>
        </pc:picChg>
      </pc:sldChg>
      <pc:sldChg chg="new del">
        <pc:chgData name="Adrien Osakwe" userId="7a3e290c-eb83-484b-8e3d-d46ef2333477" providerId="ADAL" clId="{FC38A552-1810-4A9B-8174-E44D3C19BC43}" dt="2022-06-03T20:00:01.170" v="2767" actId="47"/>
        <pc:sldMkLst>
          <pc:docMk/>
          <pc:sldMk cId="3454958677" sldId="330"/>
        </pc:sldMkLst>
      </pc:sldChg>
      <pc:sldChg chg="modSp new mod">
        <pc:chgData name="Adrien Osakwe" userId="7a3e290c-eb83-484b-8e3d-d46ef2333477" providerId="ADAL" clId="{FC38A552-1810-4A9B-8174-E44D3C19BC43}" dt="2022-06-14T17:28:31.841" v="6545" actId="20577"/>
        <pc:sldMkLst>
          <pc:docMk/>
          <pc:sldMk cId="890084902" sldId="331"/>
        </pc:sldMkLst>
        <pc:spChg chg="mod">
          <ac:chgData name="Adrien Osakwe" userId="7a3e290c-eb83-484b-8e3d-d46ef2333477" providerId="ADAL" clId="{FC38A552-1810-4A9B-8174-E44D3C19BC43}" dt="2022-06-14T17:28:31.841" v="6545" actId="20577"/>
          <ac:spMkLst>
            <pc:docMk/>
            <pc:sldMk cId="890084902" sldId="331"/>
            <ac:spMk id="2" creationId="{146A319F-99F6-E37E-4837-F8D349D874AC}"/>
          </ac:spMkLst>
        </pc:spChg>
      </pc:sldChg>
      <pc:sldChg chg="addSp delSp modSp new mod">
        <pc:chgData name="Adrien Osakwe" userId="7a3e290c-eb83-484b-8e3d-d46ef2333477" providerId="ADAL" clId="{FC38A552-1810-4A9B-8174-E44D3C19BC43}" dt="2022-06-03T20:03:45.550" v="3089" actId="1076"/>
        <pc:sldMkLst>
          <pc:docMk/>
          <pc:sldMk cId="910056172" sldId="332"/>
        </pc:sldMkLst>
        <pc:spChg chg="del mod">
          <ac:chgData name="Adrien Osakwe" userId="7a3e290c-eb83-484b-8e3d-d46ef2333477" providerId="ADAL" clId="{FC38A552-1810-4A9B-8174-E44D3C19BC43}" dt="2022-06-03T20:03:41.657" v="3087" actId="478"/>
          <ac:spMkLst>
            <pc:docMk/>
            <pc:sldMk cId="910056172" sldId="332"/>
            <ac:spMk id="2" creationId="{3995C3C6-1108-7FBF-1C49-A8B12B5CFDA2}"/>
          </ac:spMkLst>
        </pc:spChg>
        <pc:picChg chg="add mod">
          <ac:chgData name="Adrien Osakwe" userId="7a3e290c-eb83-484b-8e3d-d46ef2333477" providerId="ADAL" clId="{FC38A552-1810-4A9B-8174-E44D3C19BC43}" dt="2022-06-03T20:03:45.550" v="3089" actId="1076"/>
          <ac:picMkLst>
            <pc:docMk/>
            <pc:sldMk cId="910056172" sldId="332"/>
            <ac:picMk id="3" creationId="{D63D6295-D41F-B16A-80CA-1D999E04CFC6}"/>
          </ac:picMkLst>
        </pc:picChg>
      </pc:sldChg>
      <pc:sldChg chg="modSp new mod modNotesTx">
        <pc:chgData name="Adrien Osakwe" userId="7a3e290c-eb83-484b-8e3d-d46ef2333477" providerId="ADAL" clId="{FC38A552-1810-4A9B-8174-E44D3C19BC43}" dt="2022-06-14T17:20:41.530" v="6030" actId="20577"/>
        <pc:sldMkLst>
          <pc:docMk/>
          <pc:sldMk cId="634442937" sldId="333"/>
        </pc:sldMkLst>
        <pc:spChg chg="mod">
          <ac:chgData name="Adrien Osakwe" userId="7a3e290c-eb83-484b-8e3d-d46ef2333477" providerId="ADAL" clId="{FC38A552-1810-4A9B-8174-E44D3C19BC43}" dt="2022-06-06T15:52:31.051" v="4485" actId="20577"/>
          <ac:spMkLst>
            <pc:docMk/>
            <pc:sldMk cId="634442937" sldId="333"/>
            <ac:spMk id="2" creationId="{F30F071A-0450-8F6E-F28D-8124D7A90523}"/>
          </ac:spMkLst>
        </pc:spChg>
      </pc:sldChg>
      <pc:sldChg chg="modSp new mod ord">
        <pc:chgData name="Adrien Osakwe" userId="7a3e290c-eb83-484b-8e3d-d46ef2333477" providerId="ADAL" clId="{FC38A552-1810-4A9B-8174-E44D3C19BC43}" dt="2022-06-20T16:23:49.056" v="7486"/>
        <pc:sldMkLst>
          <pc:docMk/>
          <pc:sldMk cId="2565697555" sldId="334"/>
        </pc:sldMkLst>
        <pc:spChg chg="mod">
          <ac:chgData name="Adrien Osakwe" userId="7a3e290c-eb83-484b-8e3d-d46ef2333477" providerId="ADAL" clId="{FC38A552-1810-4A9B-8174-E44D3C19BC43}" dt="2022-06-06T18:07:57.838" v="5740" actId="20577"/>
          <ac:spMkLst>
            <pc:docMk/>
            <pc:sldMk cId="2565697555" sldId="334"/>
            <ac:spMk id="2" creationId="{9C487D5F-FC03-68BB-A41E-18A16F477269}"/>
          </ac:spMkLst>
        </pc:spChg>
      </pc:sldChg>
      <pc:sldChg chg="modSp add mod modNotesTx">
        <pc:chgData name="Adrien Osakwe" userId="7a3e290c-eb83-484b-8e3d-d46ef2333477" providerId="ADAL" clId="{FC38A552-1810-4A9B-8174-E44D3C19BC43}" dt="2022-06-06T16:29:05.409" v="4688" actId="20577"/>
        <pc:sldMkLst>
          <pc:docMk/>
          <pc:sldMk cId="4165173319" sldId="335"/>
        </pc:sldMkLst>
        <pc:spChg chg="mod">
          <ac:chgData name="Adrien Osakwe" userId="7a3e290c-eb83-484b-8e3d-d46ef2333477" providerId="ADAL" clId="{FC38A552-1810-4A9B-8174-E44D3C19BC43}" dt="2022-06-06T16:29:05.409" v="4688" actId="20577"/>
          <ac:spMkLst>
            <pc:docMk/>
            <pc:sldMk cId="4165173319" sldId="335"/>
            <ac:spMk id="2" creationId="{F30F071A-0450-8F6E-F28D-8124D7A90523}"/>
          </ac:spMkLst>
        </pc:spChg>
      </pc:sldChg>
      <pc:sldChg chg="modSp add del mod ord">
        <pc:chgData name="Adrien Osakwe" userId="7a3e290c-eb83-484b-8e3d-d46ef2333477" providerId="ADAL" clId="{FC38A552-1810-4A9B-8174-E44D3C19BC43}" dt="2022-06-20T17:40:20.574" v="7940" actId="47"/>
        <pc:sldMkLst>
          <pc:docMk/>
          <pc:sldMk cId="2935903534" sldId="336"/>
        </pc:sldMkLst>
        <pc:spChg chg="mod">
          <ac:chgData name="Adrien Osakwe" userId="7a3e290c-eb83-484b-8e3d-d46ef2333477" providerId="ADAL" clId="{FC38A552-1810-4A9B-8174-E44D3C19BC43}" dt="2022-06-03T20:07:52.471" v="3251" actId="20577"/>
          <ac:spMkLst>
            <pc:docMk/>
            <pc:sldMk cId="2935903534" sldId="336"/>
            <ac:spMk id="2" creationId="{9C487D5F-FC03-68BB-A41E-18A16F477269}"/>
          </ac:spMkLst>
        </pc:spChg>
      </pc:sldChg>
      <pc:sldChg chg="modSp add mod">
        <pc:chgData name="Adrien Osakwe" userId="7a3e290c-eb83-484b-8e3d-d46ef2333477" providerId="ADAL" clId="{FC38A552-1810-4A9B-8174-E44D3C19BC43}" dt="2022-06-06T16:29:08.503" v="4690" actId="20577"/>
        <pc:sldMkLst>
          <pc:docMk/>
          <pc:sldMk cId="1749104538" sldId="337"/>
        </pc:sldMkLst>
        <pc:spChg chg="mod">
          <ac:chgData name="Adrien Osakwe" userId="7a3e290c-eb83-484b-8e3d-d46ef2333477" providerId="ADAL" clId="{FC38A552-1810-4A9B-8174-E44D3C19BC43}" dt="2022-06-06T16:29:08.503" v="4690" actId="20577"/>
          <ac:spMkLst>
            <pc:docMk/>
            <pc:sldMk cId="1749104538" sldId="337"/>
            <ac:spMk id="2" creationId="{F30F071A-0450-8F6E-F28D-8124D7A90523}"/>
          </ac:spMkLst>
        </pc:spChg>
      </pc:sldChg>
      <pc:sldChg chg="addSp delSp modSp add mod delAnim modAnim">
        <pc:chgData name="Adrien Osakwe" userId="7a3e290c-eb83-484b-8e3d-d46ef2333477" providerId="ADAL" clId="{FC38A552-1810-4A9B-8174-E44D3C19BC43}" dt="2022-06-20T18:17:16.720" v="8555"/>
        <pc:sldMkLst>
          <pc:docMk/>
          <pc:sldMk cId="2209846115" sldId="338"/>
        </pc:sldMkLst>
        <pc:spChg chg="mod">
          <ac:chgData name="Adrien Osakwe" userId="7a3e290c-eb83-484b-8e3d-d46ef2333477" providerId="ADAL" clId="{FC38A552-1810-4A9B-8174-E44D3C19BC43}" dt="2022-06-20T18:11:48.834" v="8536" actId="20577"/>
          <ac:spMkLst>
            <pc:docMk/>
            <pc:sldMk cId="2209846115" sldId="338"/>
            <ac:spMk id="2" creationId="{9C487D5F-FC03-68BB-A41E-18A16F47726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3" creationId="{5A774D1E-53AA-FC65-15C7-CBED74D830FE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4" creationId="{D0C2FE34-1D0D-79EF-BC35-C1E4CD8914B8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5" creationId="{3DDD5920-02E1-3CC9-1ABD-8EB5D824BA39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7" creationId="{06C413E4-E416-DD54-98B3-9BE56082108C}"/>
          </ac:spMkLst>
        </pc:spChg>
        <pc:spChg chg="add mod">
          <ac:chgData name="Adrien Osakwe" userId="7a3e290c-eb83-484b-8e3d-d46ef2333477" providerId="ADAL" clId="{FC38A552-1810-4A9B-8174-E44D3C19BC43}" dt="2022-06-20T18:12:22.695" v="8539"/>
          <ac:spMkLst>
            <pc:docMk/>
            <pc:sldMk cId="2209846115" sldId="338"/>
            <ac:spMk id="8" creationId="{D6B77EA1-2BAA-4F0E-AF37-7046559DEDD5}"/>
          </ac:spMkLst>
        </pc:spChg>
        <pc:spChg chg="add del mod">
          <ac:chgData name="Adrien Osakwe" userId="7a3e290c-eb83-484b-8e3d-d46ef2333477" providerId="ADAL" clId="{FC38A552-1810-4A9B-8174-E44D3C19BC43}" dt="2022-06-20T18:14:09.417" v="8548" actId="478"/>
          <ac:spMkLst>
            <pc:docMk/>
            <pc:sldMk cId="2209846115" sldId="338"/>
            <ac:spMk id="12" creationId="{564ED243-01CC-91B2-BC9B-E52ABDA7F7FC}"/>
          </ac:spMkLst>
        </pc:spChg>
        <pc:spChg chg="add mod">
          <ac:chgData name="Adrien Osakwe" userId="7a3e290c-eb83-484b-8e3d-d46ef2333477" providerId="ADAL" clId="{FC38A552-1810-4A9B-8174-E44D3C19BC43}" dt="2022-06-20T18:12:42.792" v="8541" actId="1076"/>
          <ac:spMkLst>
            <pc:docMk/>
            <pc:sldMk cId="2209846115" sldId="338"/>
            <ac:spMk id="15" creationId="{DF1D212D-D57A-6288-056C-CB6CDEDC3C92}"/>
          </ac:spMkLst>
        </pc:spChg>
        <pc:spChg chg="add mod">
          <ac:chgData name="Adrien Osakwe" userId="7a3e290c-eb83-484b-8e3d-d46ef2333477" providerId="ADAL" clId="{FC38A552-1810-4A9B-8174-E44D3C19BC43}" dt="2022-06-20T18:15:58.865" v="8550" actId="1076"/>
          <ac:spMkLst>
            <pc:docMk/>
            <pc:sldMk cId="2209846115" sldId="338"/>
            <ac:spMk id="18" creationId="{1613281B-8113-9487-9C79-9DF26C91CB96}"/>
          </ac:spMkLst>
        </pc:spChg>
        <pc:spChg chg="add mod">
          <ac:chgData name="Adrien Osakwe" userId="7a3e290c-eb83-484b-8e3d-d46ef2333477" providerId="ADAL" clId="{FC38A552-1810-4A9B-8174-E44D3C19BC43}" dt="2022-06-20T18:15:58.865" v="8550" actId="1076"/>
          <ac:spMkLst>
            <pc:docMk/>
            <pc:sldMk cId="2209846115" sldId="338"/>
            <ac:spMk id="19" creationId="{F6BB5A0B-BC5C-E442-9063-B99E7446667B}"/>
          </ac:spMkLst>
        </pc:sp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6" creationId="{1CC9D5D5-D32E-6824-98C5-9D4BFE81794F}"/>
          </ac:cxnSpMkLst>
        </pc:cxnChg>
        <pc:cxnChg chg="add mod">
          <ac:chgData name="Adrien Osakwe" userId="7a3e290c-eb83-484b-8e3d-d46ef2333477" providerId="ADAL" clId="{FC38A552-1810-4A9B-8174-E44D3C19BC43}" dt="2022-06-20T18:12:46.207" v="8542" actId="14100"/>
          <ac:cxnSpMkLst>
            <pc:docMk/>
            <pc:sldMk cId="2209846115" sldId="338"/>
            <ac:cxnSpMk id="9" creationId="{A5DE8BE0-BD9E-2BB2-15A8-E8C73413F16B}"/>
          </ac:cxnSpMkLst>
        </pc:cxnChg>
        <pc:cxnChg chg="add mod">
          <ac:chgData name="Adrien Osakwe" userId="7a3e290c-eb83-484b-8e3d-d46ef2333477" providerId="ADAL" clId="{FC38A552-1810-4A9B-8174-E44D3C19BC43}" dt="2022-06-20T18:12:22.695" v="8539"/>
          <ac:cxnSpMkLst>
            <pc:docMk/>
            <pc:sldMk cId="2209846115" sldId="338"/>
            <ac:cxnSpMk id="10" creationId="{8425AD45-0CB7-6489-9F9B-30E145704966}"/>
          </ac:cxnSpMkLst>
        </pc:cxnChg>
        <pc:cxnChg chg="add del mod">
          <ac:chgData name="Adrien Osakwe" userId="7a3e290c-eb83-484b-8e3d-d46ef2333477" providerId="ADAL" clId="{FC38A552-1810-4A9B-8174-E44D3C19BC43}" dt="2022-06-20T18:12:52.705" v="8544" actId="478"/>
          <ac:cxnSpMkLst>
            <pc:docMk/>
            <pc:sldMk cId="2209846115" sldId="338"/>
            <ac:cxnSpMk id="11" creationId="{AA07A831-2DDF-115A-1124-C2D67088905C}"/>
          </ac:cxnSpMkLst>
        </pc:cxnChg>
        <pc:cxnChg chg="add del mod">
          <ac:chgData name="Adrien Osakwe" userId="7a3e290c-eb83-484b-8e3d-d46ef2333477" providerId="ADAL" clId="{FC38A552-1810-4A9B-8174-E44D3C19BC43}" dt="2022-06-20T18:14:03.689" v="8546" actId="478"/>
          <ac:cxnSpMkLst>
            <pc:docMk/>
            <pc:sldMk cId="2209846115" sldId="338"/>
            <ac:cxnSpMk id="13" creationId="{299358E3-A5BC-8492-1D6A-B5F59959DA3E}"/>
          </ac:cxnSpMkLst>
        </pc:cxnChg>
        <pc:cxnChg chg="add del mod">
          <ac:chgData name="Adrien Osakwe" userId="7a3e290c-eb83-484b-8e3d-d46ef2333477" providerId="ADAL" clId="{FC38A552-1810-4A9B-8174-E44D3C19BC43}" dt="2022-06-20T18:14:01.720" v="8545" actId="478"/>
          <ac:cxnSpMkLst>
            <pc:docMk/>
            <pc:sldMk cId="2209846115" sldId="338"/>
            <ac:cxnSpMk id="14" creationId="{82FC1F4E-F7FA-9B86-D0F2-26EA8EB7CC63}"/>
          </ac:cxnSpMkLst>
        </pc:cxnChg>
        <pc:cxnChg chg="add mod">
          <ac:chgData name="Adrien Osakwe" userId="7a3e290c-eb83-484b-8e3d-d46ef2333477" providerId="ADAL" clId="{FC38A552-1810-4A9B-8174-E44D3C19BC43}" dt="2022-06-20T18:15:58.865" v="8550" actId="1076"/>
          <ac:cxnSpMkLst>
            <pc:docMk/>
            <pc:sldMk cId="2209846115" sldId="338"/>
            <ac:cxnSpMk id="20" creationId="{9BD6F78C-8910-1110-F11E-4A9319F45E9E}"/>
          </ac:cxnSpMkLst>
        </pc:cxnChg>
        <pc:cxnChg chg="add mod">
          <ac:chgData name="Adrien Osakwe" userId="7a3e290c-eb83-484b-8e3d-d46ef2333477" providerId="ADAL" clId="{FC38A552-1810-4A9B-8174-E44D3C19BC43}" dt="2022-06-20T18:16:19.636" v="8554" actId="14100"/>
          <ac:cxnSpMkLst>
            <pc:docMk/>
            <pc:sldMk cId="2209846115" sldId="338"/>
            <ac:cxnSpMk id="21" creationId="{AAC45847-195B-CE42-5589-B239965E542C}"/>
          </ac:cxnSpMkLst>
        </pc:cxnChg>
      </pc:sldChg>
      <pc:sldChg chg="addSp modSp new">
        <pc:chgData name="Adrien Osakwe" userId="7a3e290c-eb83-484b-8e3d-d46ef2333477" providerId="ADAL" clId="{FC38A552-1810-4A9B-8174-E44D3C19BC43}" dt="2022-06-06T14:47:26.848" v="3275" actId="1076"/>
        <pc:sldMkLst>
          <pc:docMk/>
          <pc:sldMk cId="2134293922" sldId="339"/>
        </pc:sldMkLst>
        <pc:picChg chg="add mod">
          <ac:chgData name="Adrien Osakwe" userId="7a3e290c-eb83-484b-8e3d-d46ef2333477" providerId="ADAL" clId="{FC38A552-1810-4A9B-8174-E44D3C19BC43}" dt="2022-06-06T14:47:26.848" v="3275" actId="1076"/>
          <ac:picMkLst>
            <pc:docMk/>
            <pc:sldMk cId="2134293922" sldId="339"/>
            <ac:picMk id="3" creationId="{1F3C9EEE-5036-453D-03F9-6B699269ACD2}"/>
          </ac:picMkLst>
        </pc:picChg>
      </pc:sldChg>
      <pc:sldChg chg="addSp modSp new mod">
        <pc:chgData name="Adrien Osakwe" userId="7a3e290c-eb83-484b-8e3d-d46ef2333477" providerId="ADAL" clId="{FC38A552-1810-4A9B-8174-E44D3C19BC43}" dt="2022-06-06T14:47:53.456" v="3284" actId="1076"/>
        <pc:sldMkLst>
          <pc:docMk/>
          <pc:sldMk cId="1433220311" sldId="340"/>
        </pc:sldMkLst>
        <pc:picChg chg="add mod">
          <ac:chgData name="Adrien Osakwe" userId="7a3e290c-eb83-484b-8e3d-d46ef2333477" providerId="ADAL" clId="{FC38A552-1810-4A9B-8174-E44D3C19BC43}" dt="2022-06-06T14:47:53.456" v="3284" actId="1076"/>
          <ac:picMkLst>
            <pc:docMk/>
            <pc:sldMk cId="1433220311" sldId="340"/>
            <ac:picMk id="3" creationId="{4919DF2E-41CB-2BF2-C77E-976DD904E728}"/>
          </ac:picMkLst>
        </pc:picChg>
      </pc:sldChg>
      <pc:sldChg chg="modSp add mod">
        <pc:chgData name="Adrien Osakwe" userId="7a3e290c-eb83-484b-8e3d-d46ef2333477" providerId="ADAL" clId="{FC38A552-1810-4A9B-8174-E44D3C19BC43}" dt="2022-06-06T15:28:27.642" v="3740" actId="20577"/>
        <pc:sldMkLst>
          <pc:docMk/>
          <pc:sldMk cId="1442157030" sldId="341"/>
        </pc:sldMkLst>
        <pc:spChg chg="mod">
          <ac:chgData name="Adrien Osakwe" userId="7a3e290c-eb83-484b-8e3d-d46ef2333477" providerId="ADAL" clId="{FC38A552-1810-4A9B-8174-E44D3C19BC43}" dt="2022-06-06T15:28:27.642" v="3740" actId="20577"/>
          <ac:spMkLst>
            <pc:docMk/>
            <pc:sldMk cId="1442157030" sldId="341"/>
            <ac:spMk id="2" creationId="{537CF4C5-19DD-1456-A479-EB3A56303A29}"/>
          </ac:spMkLst>
        </pc:spChg>
      </pc:sldChg>
      <pc:sldChg chg="modSp new mod">
        <pc:chgData name="Adrien Osakwe" userId="7a3e290c-eb83-484b-8e3d-d46ef2333477" providerId="ADAL" clId="{FC38A552-1810-4A9B-8174-E44D3C19BC43}" dt="2022-06-20T20:26:59.303" v="10499" actId="20577"/>
        <pc:sldMkLst>
          <pc:docMk/>
          <pc:sldMk cId="2212101275" sldId="342"/>
        </pc:sldMkLst>
        <pc:spChg chg="mod">
          <ac:chgData name="Adrien Osakwe" userId="7a3e290c-eb83-484b-8e3d-d46ef2333477" providerId="ADAL" clId="{FC38A552-1810-4A9B-8174-E44D3C19BC43}" dt="2022-06-20T20:26:59.303" v="10499" actId="20577"/>
          <ac:spMkLst>
            <pc:docMk/>
            <pc:sldMk cId="2212101275" sldId="342"/>
            <ac:spMk id="2" creationId="{4B362877-EC0E-5809-5772-B43E9A438950}"/>
          </ac:spMkLst>
        </pc:spChg>
      </pc:sldChg>
      <pc:sldChg chg="modSp new mod">
        <pc:chgData name="Adrien Osakwe" userId="7a3e290c-eb83-484b-8e3d-d46ef2333477" providerId="ADAL" clId="{FC38A552-1810-4A9B-8174-E44D3C19BC43}" dt="2022-06-06T15:51:12.504" v="4341" actId="20577"/>
        <pc:sldMkLst>
          <pc:docMk/>
          <pc:sldMk cId="2827798705" sldId="343"/>
        </pc:sldMkLst>
        <pc:spChg chg="mod">
          <ac:chgData name="Adrien Osakwe" userId="7a3e290c-eb83-484b-8e3d-d46ef2333477" providerId="ADAL" clId="{FC38A552-1810-4A9B-8174-E44D3C19BC43}" dt="2022-06-06T15:51:12.504" v="4341" actId="20577"/>
          <ac:spMkLst>
            <pc:docMk/>
            <pc:sldMk cId="2827798705" sldId="343"/>
            <ac:spMk id="2" creationId="{25A859FC-8253-4863-5CED-A4DFB2F9AD9A}"/>
          </ac:spMkLst>
        </pc:spChg>
      </pc:sldChg>
      <pc:sldChg chg="modSp add mod ord modNotesTx">
        <pc:chgData name="Adrien Osakwe" userId="7a3e290c-eb83-484b-8e3d-d46ef2333477" providerId="ADAL" clId="{FC38A552-1810-4A9B-8174-E44D3C19BC43}" dt="2022-06-14T17:21:41.953" v="6229" actId="20577"/>
        <pc:sldMkLst>
          <pc:docMk/>
          <pc:sldMk cId="1723855522" sldId="344"/>
        </pc:sldMkLst>
        <pc:spChg chg="mod">
          <ac:chgData name="Adrien Osakwe" userId="7a3e290c-eb83-484b-8e3d-d46ef2333477" providerId="ADAL" clId="{FC38A552-1810-4A9B-8174-E44D3C19BC43}" dt="2022-06-06T16:24:49.786" v="4598" actId="20577"/>
          <ac:spMkLst>
            <pc:docMk/>
            <pc:sldMk cId="1723855522" sldId="344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20T18:20:53.608" v="9114" actId="20577"/>
        <pc:sldMkLst>
          <pc:docMk/>
          <pc:sldMk cId="1081245530" sldId="345"/>
        </pc:sldMkLst>
        <pc:spChg chg="mod">
          <ac:chgData name="Adrien Osakwe" userId="7a3e290c-eb83-484b-8e3d-d46ef2333477" providerId="ADAL" clId="{FC38A552-1810-4A9B-8174-E44D3C19BC43}" dt="2022-06-20T18:20:53.608" v="9114" actId="20577"/>
          <ac:spMkLst>
            <pc:docMk/>
            <pc:sldMk cId="1081245530" sldId="345"/>
            <ac:spMk id="2" creationId="{F30F071A-0450-8F6E-F28D-8124D7A90523}"/>
          </ac:spMkLst>
        </pc:spChg>
      </pc:sldChg>
      <pc:sldChg chg="modSp add mod">
        <pc:chgData name="Adrien Osakwe" userId="7a3e290c-eb83-484b-8e3d-d46ef2333477" providerId="ADAL" clId="{FC38A552-1810-4A9B-8174-E44D3C19BC43}" dt="2022-06-06T16:29:43.597" v="4783" actId="20577"/>
        <pc:sldMkLst>
          <pc:docMk/>
          <pc:sldMk cId="2611691246" sldId="346"/>
        </pc:sldMkLst>
        <pc:spChg chg="mod">
          <ac:chgData name="Adrien Osakwe" userId="7a3e290c-eb83-484b-8e3d-d46ef2333477" providerId="ADAL" clId="{FC38A552-1810-4A9B-8174-E44D3C19BC43}" dt="2022-06-06T16:29:43.597" v="4783" actId="20577"/>
          <ac:spMkLst>
            <pc:docMk/>
            <pc:sldMk cId="2611691246" sldId="346"/>
            <ac:spMk id="2" creationId="{F30F071A-0450-8F6E-F28D-8124D7A90523}"/>
          </ac:spMkLst>
        </pc:spChg>
      </pc:sldChg>
      <pc:sldChg chg="modSp add mod ord">
        <pc:chgData name="Adrien Osakwe" userId="7a3e290c-eb83-484b-8e3d-d46ef2333477" providerId="ADAL" clId="{FC38A552-1810-4A9B-8174-E44D3C19BC43}" dt="2022-06-20T17:30:02.455" v="7590"/>
        <pc:sldMkLst>
          <pc:docMk/>
          <pc:sldMk cId="3458676307" sldId="347"/>
        </pc:sldMkLst>
        <pc:spChg chg="mod">
          <ac:chgData name="Adrien Osakwe" userId="7a3e290c-eb83-484b-8e3d-d46ef2333477" providerId="ADAL" clId="{FC38A552-1810-4A9B-8174-E44D3C19BC43}" dt="2022-06-06T16:29:55.063" v="4814" actId="20577"/>
          <ac:spMkLst>
            <pc:docMk/>
            <pc:sldMk cId="3458676307" sldId="347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6:30:15.924" v="4816" actId="47"/>
        <pc:sldMkLst>
          <pc:docMk/>
          <pc:sldMk cId="307895873" sldId="348"/>
        </pc:sldMkLst>
      </pc:sldChg>
      <pc:sldChg chg="modSp add mod">
        <pc:chgData name="Adrien Osakwe" userId="7a3e290c-eb83-484b-8e3d-d46ef2333477" providerId="ADAL" clId="{FC38A552-1810-4A9B-8174-E44D3C19BC43}" dt="2022-06-06T16:30:57.034" v="4921" actId="20577"/>
        <pc:sldMkLst>
          <pc:docMk/>
          <pc:sldMk cId="308561724" sldId="348"/>
        </pc:sldMkLst>
        <pc:spChg chg="mod">
          <ac:chgData name="Adrien Osakwe" userId="7a3e290c-eb83-484b-8e3d-d46ef2333477" providerId="ADAL" clId="{FC38A552-1810-4A9B-8174-E44D3C19BC43}" dt="2022-06-06T16:30:57.034" v="4921" actId="20577"/>
          <ac:spMkLst>
            <pc:docMk/>
            <pc:sldMk cId="308561724" sldId="348"/>
            <ac:spMk id="2" creationId="{F30F071A-0450-8F6E-F28D-8124D7A90523}"/>
          </ac:spMkLst>
        </pc:spChg>
      </pc:sldChg>
      <pc:sldChg chg="add del">
        <pc:chgData name="Adrien Osakwe" userId="7a3e290c-eb83-484b-8e3d-d46ef2333477" providerId="ADAL" clId="{FC38A552-1810-4A9B-8174-E44D3C19BC43}" dt="2022-06-06T16:30:19.210" v="4818"/>
        <pc:sldMkLst>
          <pc:docMk/>
          <pc:sldMk cId="2683925971" sldId="348"/>
        </pc:sldMkLst>
      </pc:sldChg>
      <pc:sldChg chg="new del">
        <pc:chgData name="Adrien Osakwe" userId="7a3e290c-eb83-484b-8e3d-d46ef2333477" providerId="ADAL" clId="{FC38A552-1810-4A9B-8174-E44D3C19BC43}" dt="2022-06-06T16:31:26.606" v="4924" actId="47"/>
        <pc:sldMkLst>
          <pc:docMk/>
          <pc:sldMk cId="2490028108" sldId="349"/>
        </pc:sldMkLst>
      </pc:sldChg>
      <pc:sldChg chg="modSp add mod">
        <pc:chgData name="Adrien Osakwe" userId="7a3e290c-eb83-484b-8e3d-d46ef2333477" providerId="ADAL" clId="{FC38A552-1810-4A9B-8174-E44D3C19BC43}" dt="2022-06-20T14:28:25.564" v="7006" actId="20577"/>
        <pc:sldMkLst>
          <pc:docMk/>
          <pc:sldMk cId="4007831989" sldId="350"/>
        </pc:sldMkLst>
        <pc:spChg chg="mod">
          <ac:chgData name="Adrien Osakwe" userId="7a3e290c-eb83-484b-8e3d-d46ef2333477" providerId="ADAL" clId="{FC38A552-1810-4A9B-8174-E44D3C19BC43}" dt="2022-06-20T14:28:25.564" v="7006" actId="20577"/>
          <ac:spMkLst>
            <pc:docMk/>
            <pc:sldMk cId="4007831989" sldId="350"/>
            <ac:spMk id="2" creationId="{F30F071A-0450-8F6E-F28D-8124D7A90523}"/>
          </ac:spMkLst>
        </pc:spChg>
      </pc:sldChg>
      <pc:sldChg chg="new del">
        <pc:chgData name="Adrien Osakwe" userId="7a3e290c-eb83-484b-8e3d-d46ef2333477" providerId="ADAL" clId="{FC38A552-1810-4A9B-8174-E44D3C19BC43}" dt="2022-06-06T18:11:58.260" v="5742" actId="47"/>
        <pc:sldMkLst>
          <pc:docMk/>
          <pc:sldMk cId="877614117" sldId="351"/>
        </pc:sldMkLst>
      </pc:sldChg>
      <pc:sldChg chg="addSp modSp new mod">
        <pc:chgData name="Adrien Osakwe" userId="7a3e290c-eb83-484b-8e3d-d46ef2333477" providerId="ADAL" clId="{FC38A552-1810-4A9B-8174-E44D3C19BC43}" dt="2022-06-20T20:29:32.160" v="10547" actId="20577"/>
        <pc:sldMkLst>
          <pc:docMk/>
          <pc:sldMk cId="3449938012" sldId="351"/>
        </pc:sldMkLst>
        <pc:spChg chg="mod">
          <ac:chgData name="Adrien Osakwe" userId="7a3e290c-eb83-484b-8e3d-d46ef2333477" providerId="ADAL" clId="{FC38A552-1810-4A9B-8174-E44D3C19BC43}" dt="2022-06-20T20:29:32.160" v="10547" actId="20577"/>
          <ac:spMkLst>
            <pc:docMk/>
            <pc:sldMk cId="3449938012" sldId="351"/>
            <ac:spMk id="2" creationId="{4A4CAD59-1F6A-FED7-6EE0-E9E97EE35FCD}"/>
          </ac:spMkLst>
        </pc:spChg>
        <pc:spChg chg="add mod">
          <ac:chgData name="Adrien Osakwe" userId="7a3e290c-eb83-484b-8e3d-d46ef2333477" providerId="ADAL" clId="{FC38A552-1810-4A9B-8174-E44D3C19BC43}" dt="2022-06-14T17:17:42.186" v="5806"/>
          <ac:spMkLst>
            <pc:docMk/>
            <pc:sldMk cId="3449938012" sldId="351"/>
            <ac:spMk id="3" creationId="{CAE263CC-C949-1C99-4A6D-072B34B0459A}"/>
          </ac:spMkLst>
        </pc:spChg>
        <pc:spChg chg="add mod">
          <ac:chgData name="Adrien Osakwe" userId="7a3e290c-eb83-484b-8e3d-d46ef2333477" providerId="ADAL" clId="{FC38A552-1810-4A9B-8174-E44D3C19BC43}" dt="2022-06-20T20:11:28.602" v="10258" actId="20577"/>
          <ac:spMkLst>
            <pc:docMk/>
            <pc:sldMk cId="3449938012" sldId="351"/>
            <ac:spMk id="4" creationId="{2794B09C-4A6C-6F4A-182A-60D6A6403924}"/>
          </ac:spMkLst>
        </pc:spChg>
      </pc:sldChg>
      <pc:sldChg chg="new del">
        <pc:chgData name="Adrien Osakwe" userId="7a3e290c-eb83-484b-8e3d-d46ef2333477" providerId="ADAL" clId="{FC38A552-1810-4A9B-8174-E44D3C19BC43}" dt="2022-06-14T17:22:39.508" v="6231" actId="47"/>
        <pc:sldMkLst>
          <pc:docMk/>
          <pc:sldMk cId="1382516274" sldId="352"/>
        </pc:sldMkLst>
      </pc:sldChg>
      <pc:sldChg chg="modSp new mod ord modAnim">
        <pc:chgData name="Adrien Osakwe" userId="7a3e290c-eb83-484b-8e3d-d46ef2333477" providerId="ADAL" clId="{FC38A552-1810-4A9B-8174-E44D3C19BC43}" dt="2022-06-20T20:06:46.211" v="10236"/>
        <pc:sldMkLst>
          <pc:docMk/>
          <pc:sldMk cId="3259543809" sldId="352"/>
        </pc:sldMkLst>
        <pc:spChg chg="mod">
          <ac:chgData name="Adrien Osakwe" userId="7a3e290c-eb83-484b-8e3d-d46ef2333477" providerId="ADAL" clId="{FC38A552-1810-4A9B-8174-E44D3C19BC43}" dt="2022-06-20T14:22:00.796" v="6936" actId="20577"/>
          <ac:spMkLst>
            <pc:docMk/>
            <pc:sldMk cId="3259543809" sldId="352"/>
            <ac:spMk id="2" creationId="{0A7369EE-265F-EEE0-1CB5-630C4AA1FDF4}"/>
          </ac:spMkLst>
        </pc:spChg>
      </pc:sldChg>
      <pc:sldChg chg="addSp modSp new mod modNotesTx">
        <pc:chgData name="Adrien Osakwe" userId="7a3e290c-eb83-484b-8e3d-d46ef2333477" providerId="ADAL" clId="{FC38A552-1810-4A9B-8174-E44D3C19BC43}" dt="2022-06-20T17:22:51.741" v="7557" actId="313"/>
        <pc:sldMkLst>
          <pc:docMk/>
          <pc:sldMk cId="3279477224" sldId="353"/>
        </pc:sldMkLst>
        <pc:spChg chg="mod">
          <ac:chgData name="Adrien Osakwe" userId="7a3e290c-eb83-484b-8e3d-d46ef2333477" providerId="ADAL" clId="{FC38A552-1810-4A9B-8174-E44D3C19BC43}" dt="2022-06-20T17:22:51.741" v="7557" actId="313"/>
          <ac:spMkLst>
            <pc:docMk/>
            <pc:sldMk cId="3279477224" sldId="353"/>
            <ac:spMk id="2" creationId="{AD6D3F4F-478A-DE35-3B27-7D87382BE8FC}"/>
          </ac:spMkLst>
        </pc:spChg>
        <pc:picChg chg="add mod">
          <ac:chgData name="Adrien Osakwe" userId="7a3e290c-eb83-484b-8e3d-d46ef2333477" providerId="ADAL" clId="{FC38A552-1810-4A9B-8174-E44D3C19BC43}" dt="2022-06-20T17:22:48.323" v="7556" actId="14100"/>
          <ac:picMkLst>
            <pc:docMk/>
            <pc:sldMk cId="3279477224" sldId="353"/>
            <ac:picMk id="3" creationId="{DC9004D5-6BAC-B9F3-9058-038AB7C57854}"/>
          </ac:picMkLst>
        </pc:picChg>
      </pc:sldChg>
      <pc:sldChg chg="modSp new mod">
        <pc:chgData name="Adrien Osakwe" userId="7a3e290c-eb83-484b-8e3d-d46ef2333477" providerId="ADAL" clId="{FC38A552-1810-4A9B-8174-E44D3C19BC43}" dt="2022-06-20T17:24:45.307" v="7563" actId="20577"/>
        <pc:sldMkLst>
          <pc:docMk/>
          <pc:sldMk cId="2708706530" sldId="354"/>
        </pc:sldMkLst>
        <pc:spChg chg="mod">
          <ac:chgData name="Adrien Osakwe" userId="7a3e290c-eb83-484b-8e3d-d46ef2333477" providerId="ADAL" clId="{FC38A552-1810-4A9B-8174-E44D3C19BC43}" dt="2022-06-20T17:24:45.307" v="7563" actId="20577"/>
          <ac:spMkLst>
            <pc:docMk/>
            <pc:sldMk cId="2708706530" sldId="354"/>
            <ac:spMk id="2" creationId="{459D270B-8153-F116-AB32-35D7DBA0DE40}"/>
          </ac:spMkLst>
        </pc:spChg>
      </pc:sldChg>
      <pc:sldChg chg="addSp delSp modSp new mod modAnim">
        <pc:chgData name="Adrien Osakwe" userId="7a3e290c-eb83-484b-8e3d-d46ef2333477" providerId="ADAL" clId="{FC38A552-1810-4A9B-8174-E44D3C19BC43}" dt="2022-06-20T17:45:27.261" v="8061"/>
        <pc:sldMkLst>
          <pc:docMk/>
          <pc:sldMk cId="533136476" sldId="355"/>
        </pc:sldMkLst>
        <pc:spChg chg="mod">
          <ac:chgData name="Adrien Osakwe" userId="7a3e290c-eb83-484b-8e3d-d46ef2333477" providerId="ADAL" clId="{FC38A552-1810-4A9B-8174-E44D3C19BC43}" dt="2022-06-20T17:39:26.574" v="7935" actId="20577"/>
          <ac:spMkLst>
            <pc:docMk/>
            <pc:sldMk cId="533136476" sldId="355"/>
            <ac:spMk id="2" creationId="{B3E01394-0E36-2559-3716-F14DDC24D1F8}"/>
          </ac:spMkLst>
        </pc:spChg>
        <pc:spChg chg="add mod">
          <ac:chgData name="Adrien Osakwe" userId="7a3e290c-eb83-484b-8e3d-d46ef2333477" providerId="ADAL" clId="{FC38A552-1810-4A9B-8174-E44D3C19BC43}" dt="2022-06-20T17:35:48.509" v="7708" actId="1076"/>
          <ac:spMkLst>
            <pc:docMk/>
            <pc:sldMk cId="533136476" sldId="355"/>
            <ac:spMk id="4" creationId="{395E6399-66DB-A4F8-1DC0-00FC1973F27D}"/>
          </ac:spMkLst>
        </pc:spChg>
        <pc:spChg chg="add mod">
          <ac:chgData name="Adrien Osakwe" userId="7a3e290c-eb83-484b-8e3d-d46ef2333477" providerId="ADAL" clId="{FC38A552-1810-4A9B-8174-E44D3C19BC43}" dt="2022-06-20T17:35:53.646" v="7710" actId="1076"/>
          <ac:spMkLst>
            <pc:docMk/>
            <pc:sldMk cId="533136476" sldId="355"/>
            <ac:spMk id="5" creationId="{A3EB4261-2E52-9C40-9277-26F23C24802F}"/>
          </ac:spMkLst>
        </pc:spChg>
        <pc:spChg chg="add mod">
          <ac:chgData name="Adrien Osakwe" userId="7a3e290c-eb83-484b-8e3d-d46ef2333477" providerId="ADAL" clId="{FC38A552-1810-4A9B-8174-E44D3C19BC43}" dt="2022-06-20T17:35:50.887" v="7709" actId="1076"/>
          <ac:spMkLst>
            <pc:docMk/>
            <pc:sldMk cId="533136476" sldId="355"/>
            <ac:spMk id="6" creationId="{99EC8056-593C-B9BA-1377-F045E09592EC}"/>
          </ac:spMkLst>
        </pc:spChg>
        <pc:spChg chg="add mod">
          <ac:chgData name="Adrien Osakwe" userId="7a3e290c-eb83-484b-8e3d-d46ef2333477" providerId="ADAL" clId="{FC38A552-1810-4A9B-8174-E44D3C19BC43}" dt="2022-06-20T17:35:59.127" v="7712" actId="1076"/>
          <ac:spMkLst>
            <pc:docMk/>
            <pc:sldMk cId="533136476" sldId="355"/>
            <ac:spMk id="11" creationId="{FC40E158-8C9F-850C-60D3-B6F7D7206C24}"/>
          </ac:spMkLst>
        </pc:spChg>
        <pc:spChg chg="add mod">
          <ac:chgData name="Adrien Osakwe" userId="7a3e290c-eb83-484b-8e3d-d46ef2333477" providerId="ADAL" clId="{FC38A552-1810-4A9B-8174-E44D3C19BC43}" dt="2022-06-20T17:34:41.062" v="7690" actId="1076"/>
          <ac:spMkLst>
            <pc:docMk/>
            <pc:sldMk cId="533136476" sldId="355"/>
            <ac:spMk id="12" creationId="{6C092C8B-94F3-A195-C025-D9DC43941867}"/>
          </ac:spMkLst>
        </pc:spChg>
        <pc:spChg chg="add mod">
          <ac:chgData name="Adrien Osakwe" userId="7a3e290c-eb83-484b-8e3d-d46ef2333477" providerId="ADAL" clId="{FC38A552-1810-4A9B-8174-E44D3C19BC43}" dt="2022-06-20T17:36:08.353" v="7715" actId="1076"/>
          <ac:spMkLst>
            <pc:docMk/>
            <pc:sldMk cId="533136476" sldId="355"/>
            <ac:spMk id="16" creationId="{E1636B51-1429-168B-9F9C-2FFC8E1B7026}"/>
          </ac:spMkLst>
        </pc:spChg>
        <pc:spChg chg="add mod">
          <ac:chgData name="Adrien Osakwe" userId="7a3e290c-eb83-484b-8e3d-d46ef2333477" providerId="ADAL" clId="{FC38A552-1810-4A9B-8174-E44D3C19BC43}" dt="2022-06-20T17:38:50.740" v="7856" actId="20577"/>
          <ac:spMkLst>
            <pc:docMk/>
            <pc:sldMk cId="533136476" sldId="355"/>
            <ac:spMk id="17" creationId="{F7344BA4-D60A-AC0C-CAEB-1EBD5C824F1C}"/>
          </ac:spMkLst>
        </pc:spChg>
        <pc:spChg chg="add mod">
          <ac:chgData name="Adrien Osakwe" userId="7a3e290c-eb83-484b-8e3d-d46ef2333477" providerId="ADAL" clId="{FC38A552-1810-4A9B-8174-E44D3C19BC43}" dt="2022-06-20T17:36:48.991" v="7734" actId="1076"/>
          <ac:spMkLst>
            <pc:docMk/>
            <pc:sldMk cId="533136476" sldId="355"/>
            <ac:spMk id="28" creationId="{16A4F342-6F22-8F2F-E322-FF4244CFB6F7}"/>
          </ac:spMkLst>
        </pc:spChg>
        <pc:picChg chg="add del mod">
          <ac:chgData name="Adrien Osakwe" userId="7a3e290c-eb83-484b-8e3d-d46ef2333477" providerId="ADAL" clId="{FC38A552-1810-4A9B-8174-E44D3C19BC43}" dt="2022-06-20T17:32:41.256" v="7601" actId="478"/>
          <ac:picMkLst>
            <pc:docMk/>
            <pc:sldMk cId="533136476" sldId="355"/>
            <ac:picMk id="3" creationId="{4971B5EA-24CE-30D7-B6C2-6D858486EFE8}"/>
          </ac:picMkLst>
        </pc:picChg>
        <pc:cxnChg chg="add mod">
          <ac:chgData name="Adrien Osakwe" userId="7a3e290c-eb83-484b-8e3d-d46ef2333477" providerId="ADAL" clId="{FC38A552-1810-4A9B-8174-E44D3C19BC43}" dt="2022-06-20T17:35:50.887" v="7709" actId="1076"/>
          <ac:cxnSpMkLst>
            <pc:docMk/>
            <pc:sldMk cId="533136476" sldId="355"/>
            <ac:cxnSpMk id="8" creationId="{B8E4FB43-40B0-6D12-C10C-C29B683EE88B}"/>
          </ac:cxnSpMkLst>
        </pc:cxnChg>
        <pc:cxnChg chg="add mod">
          <ac:chgData name="Adrien Osakwe" userId="7a3e290c-eb83-484b-8e3d-d46ef2333477" providerId="ADAL" clId="{FC38A552-1810-4A9B-8174-E44D3C19BC43}" dt="2022-06-20T17:35:53.646" v="7710" actId="1076"/>
          <ac:cxnSpMkLst>
            <pc:docMk/>
            <pc:sldMk cId="533136476" sldId="355"/>
            <ac:cxnSpMk id="10" creationId="{6DD8FABC-8EBD-6D54-A8C1-686FE9A951C4}"/>
          </ac:cxnSpMkLst>
        </pc:cxnChg>
        <pc:cxnChg chg="add mod">
          <ac:chgData name="Adrien Osakwe" userId="7a3e290c-eb83-484b-8e3d-d46ef2333477" providerId="ADAL" clId="{FC38A552-1810-4A9B-8174-E44D3C19BC43}" dt="2022-06-20T17:35:59.127" v="7712" actId="1076"/>
          <ac:cxnSpMkLst>
            <pc:docMk/>
            <pc:sldMk cId="533136476" sldId="355"/>
            <ac:cxnSpMk id="14" creationId="{C03D678E-1D39-9ACD-0A50-01F9D98B82AC}"/>
          </ac:cxnSpMkLst>
        </pc:cxnChg>
        <pc:cxnChg chg="add mod">
          <ac:chgData name="Adrien Osakwe" userId="7a3e290c-eb83-484b-8e3d-d46ef2333477" providerId="ADAL" clId="{FC38A552-1810-4A9B-8174-E44D3C19BC43}" dt="2022-06-20T17:36:02.686" v="7713" actId="1076"/>
          <ac:cxnSpMkLst>
            <pc:docMk/>
            <pc:sldMk cId="533136476" sldId="355"/>
            <ac:cxnSpMk id="19" creationId="{1CFF158D-9C9B-1725-9745-A306D9260ABE}"/>
          </ac:cxnSpMkLst>
        </pc:cxnChg>
        <pc:cxnChg chg="add mod">
          <ac:chgData name="Adrien Osakwe" userId="7a3e290c-eb83-484b-8e3d-d46ef2333477" providerId="ADAL" clId="{FC38A552-1810-4A9B-8174-E44D3C19BC43}" dt="2022-06-20T17:36:48.991" v="7734" actId="1076"/>
          <ac:cxnSpMkLst>
            <pc:docMk/>
            <pc:sldMk cId="533136476" sldId="355"/>
            <ac:cxnSpMk id="30" creationId="{070C6A20-0353-7747-4CB3-E21081A5F705}"/>
          </ac:cxnSpMkLst>
        </pc:cxnChg>
      </pc:sldChg>
      <pc:sldChg chg="addSp delSp modSp new mod modAnim">
        <pc:chgData name="Adrien Osakwe" userId="7a3e290c-eb83-484b-8e3d-d46ef2333477" providerId="ADAL" clId="{FC38A552-1810-4A9B-8174-E44D3C19BC43}" dt="2022-06-20T18:11:59.368" v="8538" actId="1076"/>
        <pc:sldMkLst>
          <pc:docMk/>
          <pc:sldMk cId="83320364" sldId="356"/>
        </pc:sldMkLst>
        <pc:spChg chg="mod">
          <ac:chgData name="Adrien Osakwe" userId="7a3e290c-eb83-484b-8e3d-d46ef2333477" providerId="ADAL" clId="{FC38A552-1810-4A9B-8174-E44D3C19BC43}" dt="2022-06-20T18:11:59.368" v="8538" actId="1076"/>
          <ac:spMkLst>
            <pc:docMk/>
            <pc:sldMk cId="83320364" sldId="356"/>
            <ac:spMk id="2" creationId="{BFC4ED5B-D5E5-F844-809F-E08DF87B77F4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3" creationId="{F1D19F52-B570-BB90-DA5E-B02330006593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4" creationId="{A46436DD-5FA5-8054-2341-F495B29771A1}"/>
          </ac:spMkLst>
        </pc:spChg>
        <pc:spChg chg="add mod">
          <ac:chgData name="Adrien Osakwe" userId="7a3e290c-eb83-484b-8e3d-d46ef2333477" providerId="ADAL" clId="{FC38A552-1810-4A9B-8174-E44D3C19BC43}" dt="2022-06-20T17:42:09.050" v="8036" actId="1076"/>
          <ac:spMkLst>
            <pc:docMk/>
            <pc:sldMk cId="83320364" sldId="356"/>
            <ac:spMk id="5" creationId="{BBDFCC6D-7BF2-0C9B-DF3B-B0BAB7AEB297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7" creationId="{69B8C2A7-4EE7-8FD8-693A-EF4B4B7F89C9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8" creationId="{D3E89531-98DF-F167-A59E-6D7FDE752908}"/>
          </ac:spMkLst>
        </pc:spChg>
        <pc:spChg chg="add mod">
          <ac:chgData name="Adrien Osakwe" userId="7a3e290c-eb83-484b-8e3d-d46ef2333477" providerId="ADAL" clId="{FC38A552-1810-4A9B-8174-E44D3C19BC43}" dt="2022-06-20T17:42:04.081" v="8035" actId="1076"/>
          <ac:spMkLst>
            <pc:docMk/>
            <pc:sldMk cId="83320364" sldId="356"/>
            <ac:spMk id="9" creationId="{C6A88B92-48E0-1402-7D56-6F8EEAF7FB89}"/>
          </ac:spMkLst>
        </pc:spChg>
        <pc:spChg chg="add mod">
          <ac:chgData name="Adrien Osakwe" userId="7a3e290c-eb83-484b-8e3d-d46ef2333477" providerId="ADAL" clId="{FC38A552-1810-4A9B-8174-E44D3C19BC43}" dt="2022-06-20T17:43:49.365" v="8055" actId="1076"/>
          <ac:spMkLst>
            <pc:docMk/>
            <pc:sldMk cId="83320364" sldId="356"/>
            <ac:spMk id="14" creationId="{B9DC7703-2EF6-5EA9-CC4A-C60D23ED7D1F}"/>
          </ac:spMkLst>
        </pc:spChg>
        <pc:spChg chg="add mod">
          <ac:chgData name="Adrien Osakwe" userId="7a3e290c-eb83-484b-8e3d-d46ef2333477" providerId="ADAL" clId="{FC38A552-1810-4A9B-8174-E44D3C19BC43}" dt="2022-06-20T17:48:48.472" v="8083" actId="20577"/>
          <ac:spMkLst>
            <pc:docMk/>
            <pc:sldMk cId="83320364" sldId="356"/>
            <ac:spMk id="20" creationId="{ED9F744A-3CE6-EF3D-850C-06ADFF08670B}"/>
          </ac:spMkLst>
        </pc:sp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6" creationId="{403A2344-111C-2B84-3DD8-412E221931DB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0" creationId="{7D3664D5-E59B-1EBD-80A0-82F5A5EFD0F4}"/>
          </ac:cxnSpMkLst>
        </pc:cxnChg>
        <pc:cxnChg chg="add mod">
          <ac:chgData name="Adrien Osakwe" userId="7a3e290c-eb83-484b-8e3d-d46ef2333477" providerId="ADAL" clId="{FC38A552-1810-4A9B-8174-E44D3C19BC43}" dt="2022-06-20T17:42:04.081" v="8035" actId="1076"/>
          <ac:cxnSpMkLst>
            <pc:docMk/>
            <pc:sldMk cId="83320364" sldId="356"/>
            <ac:cxnSpMk id="12" creationId="{89F3A554-BB03-DBD2-F325-7DF2302EDBEF}"/>
          </ac:cxnSpMkLst>
        </pc:cxnChg>
        <pc:cxnChg chg="add mod">
          <ac:chgData name="Adrien Osakwe" userId="7a3e290c-eb83-484b-8e3d-d46ef2333477" providerId="ADAL" clId="{FC38A552-1810-4A9B-8174-E44D3C19BC43}" dt="2022-06-20T17:43:49.365" v="8055" actId="1076"/>
          <ac:cxnSpMkLst>
            <pc:docMk/>
            <pc:sldMk cId="83320364" sldId="356"/>
            <ac:cxnSpMk id="16" creationId="{3B8DCFCF-79BB-95E4-97C3-23602F3682AD}"/>
          </ac:cxnSpMkLst>
        </pc:cxnChg>
        <pc:cxnChg chg="add">
          <ac:chgData name="Adrien Osakwe" userId="7a3e290c-eb83-484b-8e3d-d46ef2333477" providerId="ADAL" clId="{FC38A552-1810-4A9B-8174-E44D3C19BC43}" dt="2022-06-20T17:43:28.564" v="8053" actId="11529"/>
          <ac:cxnSpMkLst>
            <pc:docMk/>
            <pc:sldMk cId="83320364" sldId="356"/>
            <ac:cxnSpMk id="18" creationId="{88120490-EF7C-73D6-55BD-F7433EDCDCC5}"/>
          </ac:cxnSpMkLst>
        </pc:cxnChg>
        <pc:cxnChg chg="add">
          <ac:chgData name="Adrien Osakwe" userId="7a3e290c-eb83-484b-8e3d-d46ef2333477" providerId="ADAL" clId="{FC38A552-1810-4A9B-8174-E44D3C19BC43}" dt="2022-06-20T17:49:24.287" v="8087" actId="11529"/>
          <ac:cxnSpMkLst>
            <pc:docMk/>
            <pc:sldMk cId="83320364" sldId="356"/>
            <ac:cxnSpMk id="22" creationId="{2DA572D4-EA84-D614-D9A7-5AE0EAB2953A}"/>
          </ac:cxnSpMkLst>
        </pc:cxnChg>
        <pc:cxnChg chg="add del mod">
          <ac:chgData name="Adrien Osakwe" userId="7a3e290c-eb83-484b-8e3d-d46ef2333477" providerId="ADAL" clId="{FC38A552-1810-4A9B-8174-E44D3C19BC43}" dt="2022-06-20T17:49:48.137" v="8089" actId="11529"/>
          <ac:cxnSpMkLst>
            <pc:docMk/>
            <pc:sldMk cId="83320364" sldId="356"/>
            <ac:cxnSpMk id="24" creationId="{AFFC474D-97CB-8730-B775-7EC7DFEBD465}"/>
          </ac:cxnSpMkLst>
        </pc:cxnChg>
        <pc:cxnChg chg="add del mod">
          <ac:chgData name="Adrien Osakwe" userId="7a3e290c-eb83-484b-8e3d-d46ef2333477" providerId="ADAL" clId="{FC38A552-1810-4A9B-8174-E44D3C19BC43}" dt="2022-06-20T17:50:27.586" v="8094" actId="11529"/>
          <ac:cxnSpMkLst>
            <pc:docMk/>
            <pc:sldMk cId="83320364" sldId="356"/>
            <ac:cxnSpMk id="26" creationId="{C2C9C20C-D2DD-0DE9-C7BE-DA2AFC773C50}"/>
          </ac:cxnSpMkLst>
        </pc:cxnChg>
        <pc:cxnChg chg="add mod">
          <ac:chgData name="Adrien Osakwe" userId="7a3e290c-eb83-484b-8e3d-d46ef2333477" providerId="ADAL" clId="{FC38A552-1810-4A9B-8174-E44D3C19BC43}" dt="2022-06-20T17:50:53.458" v="8098" actId="14100"/>
          <ac:cxnSpMkLst>
            <pc:docMk/>
            <pc:sldMk cId="83320364" sldId="356"/>
            <ac:cxnSpMk id="29" creationId="{46FB9BDA-A5C6-4A10-3D2D-7DF06AFFE3D3}"/>
          </ac:cxnSpMkLst>
        </pc:cxnChg>
      </pc:sldChg>
      <pc:sldChg chg="modSp add mod ord">
        <pc:chgData name="Adrien Osakwe" userId="7a3e290c-eb83-484b-8e3d-d46ef2333477" providerId="ADAL" clId="{FC38A552-1810-4A9B-8174-E44D3C19BC43}" dt="2022-06-20T15:06:19.828" v="7077" actId="20577"/>
        <pc:sldMkLst>
          <pc:docMk/>
          <pc:sldMk cId="4084145476" sldId="357"/>
        </pc:sldMkLst>
        <pc:spChg chg="mod">
          <ac:chgData name="Adrien Osakwe" userId="7a3e290c-eb83-484b-8e3d-d46ef2333477" providerId="ADAL" clId="{FC38A552-1810-4A9B-8174-E44D3C19BC43}" dt="2022-06-20T15:06:19.828" v="7077" actId="20577"/>
          <ac:spMkLst>
            <pc:docMk/>
            <pc:sldMk cId="4084145476" sldId="357"/>
            <ac:spMk id="2" creationId="{F30F071A-0450-8F6E-F28D-8124D7A90523}"/>
          </ac:spMkLst>
        </pc:spChg>
      </pc:sldChg>
      <pc:sldChg chg="modSp add del mod">
        <pc:chgData name="Adrien Osakwe" userId="7a3e290c-eb83-484b-8e3d-d46ef2333477" providerId="ADAL" clId="{FC38A552-1810-4A9B-8174-E44D3C19BC43}" dt="2022-06-20T17:25:53.092" v="7577" actId="47"/>
        <pc:sldMkLst>
          <pc:docMk/>
          <pc:sldMk cId="626813519" sldId="358"/>
        </pc:sldMkLst>
        <pc:spChg chg="mod">
          <ac:chgData name="Adrien Osakwe" userId="7a3e290c-eb83-484b-8e3d-d46ef2333477" providerId="ADAL" clId="{FC38A552-1810-4A9B-8174-E44D3C19BC43}" dt="2022-06-20T17:25:51.090" v="7576" actId="20577"/>
          <ac:spMkLst>
            <pc:docMk/>
            <pc:sldMk cId="626813519" sldId="358"/>
            <ac:spMk id="2" creationId="{F30F071A-0450-8F6E-F28D-8124D7A90523}"/>
          </ac:spMkLst>
        </pc:spChg>
      </pc:sldChg>
      <pc:sldChg chg="modSp new mod">
        <pc:chgData name="Adrien Osakwe" userId="7a3e290c-eb83-484b-8e3d-d46ef2333477" providerId="ADAL" clId="{FC38A552-1810-4A9B-8174-E44D3C19BC43}" dt="2022-06-20T20:42:18.752" v="10613" actId="12"/>
        <pc:sldMkLst>
          <pc:docMk/>
          <pc:sldMk cId="3713402376" sldId="358"/>
        </pc:sldMkLst>
        <pc:spChg chg="mod">
          <ac:chgData name="Adrien Osakwe" userId="7a3e290c-eb83-484b-8e3d-d46ef2333477" providerId="ADAL" clId="{FC38A552-1810-4A9B-8174-E44D3C19BC43}" dt="2022-06-20T20:42:18.752" v="10613" actId="12"/>
          <ac:spMkLst>
            <pc:docMk/>
            <pc:sldMk cId="3713402376" sldId="358"/>
            <ac:spMk id="2" creationId="{F70D3537-42A9-8B9E-5B6A-D3C1F0BBB0C8}"/>
          </ac:spMkLst>
        </pc:spChg>
      </pc:sldChg>
      <pc:sldChg chg="modSp new mod">
        <pc:chgData name="Adrien Osakwe" userId="7a3e290c-eb83-484b-8e3d-d46ef2333477" providerId="ADAL" clId="{FC38A552-1810-4A9B-8174-E44D3C19BC43}" dt="2022-06-20T18:07:52.932" v="8246" actId="20577"/>
        <pc:sldMkLst>
          <pc:docMk/>
          <pc:sldMk cId="1721916716" sldId="359"/>
        </pc:sldMkLst>
        <pc:spChg chg="mod">
          <ac:chgData name="Adrien Osakwe" userId="7a3e290c-eb83-484b-8e3d-d46ef2333477" providerId="ADAL" clId="{FC38A552-1810-4A9B-8174-E44D3C19BC43}" dt="2022-06-20T18:07:52.932" v="8246" actId="20577"/>
          <ac:spMkLst>
            <pc:docMk/>
            <pc:sldMk cId="1721916716" sldId="359"/>
            <ac:spMk id="2" creationId="{F4A3B215-D3E5-9742-8F28-D911BF630DF6}"/>
          </ac:spMkLst>
        </pc:spChg>
      </pc:sldChg>
      <pc:sldChg chg="modSp new del mod">
        <pc:chgData name="Adrien Osakwe" userId="7a3e290c-eb83-484b-8e3d-d46ef2333477" providerId="ADAL" clId="{FC38A552-1810-4A9B-8174-E44D3C19BC43}" dt="2022-06-20T18:09:59.665" v="8247" actId="47"/>
        <pc:sldMkLst>
          <pc:docMk/>
          <pc:sldMk cId="2897755106" sldId="360"/>
        </pc:sldMkLst>
        <pc:spChg chg="mod">
          <ac:chgData name="Adrien Osakwe" userId="7a3e290c-eb83-484b-8e3d-d46ef2333477" providerId="ADAL" clId="{FC38A552-1810-4A9B-8174-E44D3C19BC43}" dt="2022-06-20T17:51:49.791" v="8177" actId="113"/>
          <ac:spMkLst>
            <pc:docMk/>
            <pc:sldMk cId="2897755106" sldId="360"/>
            <ac:spMk id="2" creationId="{AD923047-41B5-FFE1-ED9C-C4FA16E951A0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07:07.192" v="10239"/>
        <pc:sldMkLst>
          <pc:docMk/>
          <pc:sldMk cId="4120917082" sldId="361"/>
        </pc:sldMkLst>
        <pc:spChg chg="mod">
          <ac:chgData name="Adrien Osakwe" userId="7a3e290c-eb83-484b-8e3d-d46ef2333477" providerId="ADAL" clId="{FC38A552-1810-4A9B-8174-E44D3C19BC43}" dt="2022-06-20T20:07:04.060" v="10238" actId="12"/>
          <ac:spMkLst>
            <pc:docMk/>
            <pc:sldMk cId="4120917082" sldId="361"/>
            <ac:spMk id="2" creationId="{04B9C965-4B56-F198-1301-9757564909D8}"/>
          </ac:spMkLst>
        </pc:spChg>
      </pc:sldChg>
      <pc:sldChg chg="modSp new mod modAnim">
        <pc:chgData name="Adrien Osakwe" userId="7a3e290c-eb83-484b-8e3d-d46ef2333477" providerId="ADAL" clId="{FC38A552-1810-4A9B-8174-E44D3C19BC43}" dt="2022-06-20T20:39:08.138" v="10570"/>
        <pc:sldMkLst>
          <pc:docMk/>
          <pc:sldMk cId="3274465704" sldId="362"/>
        </pc:sldMkLst>
        <pc:spChg chg="mod">
          <ac:chgData name="Adrien Osakwe" userId="7a3e290c-eb83-484b-8e3d-d46ef2333477" providerId="ADAL" clId="{FC38A552-1810-4A9B-8174-E44D3C19BC43}" dt="2022-06-20T19:59:36.862" v="10235" actId="20577"/>
          <ac:spMkLst>
            <pc:docMk/>
            <pc:sldMk cId="3274465704" sldId="362"/>
            <ac:spMk id="2" creationId="{7F3906F2-B82D-A404-0D59-89F450E033E6}"/>
          </ac:spMkLst>
        </pc:spChg>
      </pc:sldChg>
      <pc:sldChg chg="modSp new mod">
        <pc:chgData name="Adrien Osakwe" userId="7a3e290c-eb83-484b-8e3d-d46ef2333477" providerId="ADAL" clId="{FC38A552-1810-4A9B-8174-E44D3C19BC43}" dt="2022-06-20T20:40:52.786" v="10593" actId="20577"/>
        <pc:sldMkLst>
          <pc:docMk/>
          <pc:sldMk cId="764023165" sldId="363"/>
        </pc:sldMkLst>
        <pc:spChg chg="mod">
          <ac:chgData name="Adrien Osakwe" userId="7a3e290c-eb83-484b-8e3d-d46ef2333477" providerId="ADAL" clId="{FC38A552-1810-4A9B-8174-E44D3C19BC43}" dt="2022-06-20T20:40:52.786" v="10593" actId="20577"/>
          <ac:spMkLst>
            <pc:docMk/>
            <pc:sldMk cId="764023165" sldId="363"/>
            <ac:spMk id="2" creationId="{E4B4A30D-70F9-7A1B-C9A9-A96C49461329}"/>
          </ac:spMkLst>
        </pc:spChg>
      </pc:sldChg>
      <pc:sldChg chg="modSp new mod">
        <pc:chgData name="Adrien Osakwe" userId="7a3e290c-eb83-484b-8e3d-d46ef2333477" providerId="ADAL" clId="{FC38A552-1810-4A9B-8174-E44D3C19BC43}" dt="2022-06-20T18:23:10.887" v="9493" actId="20577"/>
        <pc:sldMkLst>
          <pc:docMk/>
          <pc:sldMk cId="1731984245" sldId="364"/>
        </pc:sldMkLst>
        <pc:spChg chg="mod">
          <ac:chgData name="Adrien Osakwe" userId="7a3e290c-eb83-484b-8e3d-d46ef2333477" providerId="ADAL" clId="{FC38A552-1810-4A9B-8174-E44D3C19BC43}" dt="2022-06-20T18:23:10.887" v="9493" actId="20577"/>
          <ac:spMkLst>
            <pc:docMk/>
            <pc:sldMk cId="1731984245" sldId="364"/>
            <ac:spMk id="2" creationId="{5A4144A5-D635-27EF-0D6C-7C4C74D50179}"/>
          </ac:spMkLst>
        </pc:spChg>
      </pc:sldChg>
      <pc:sldChg chg="modSp new mod">
        <pc:chgData name="Adrien Osakwe" userId="7a3e290c-eb83-484b-8e3d-d46ef2333477" providerId="ADAL" clId="{FC38A552-1810-4A9B-8174-E44D3C19BC43}" dt="2022-06-20T18:34:19.349" v="10073" actId="122"/>
        <pc:sldMkLst>
          <pc:docMk/>
          <pc:sldMk cId="2802710812" sldId="365"/>
        </pc:sldMkLst>
        <pc:spChg chg="mod">
          <ac:chgData name="Adrien Osakwe" userId="7a3e290c-eb83-484b-8e3d-d46ef2333477" providerId="ADAL" clId="{FC38A552-1810-4A9B-8174-E44D3C19BC43}" dt="2022-06-20T18:34:19.349" v="10073" actId="122"/>
          <ac:spMkLst>
            <pc:docMk/>
            <pc:sldMk cId="2802710812" sldId="365"/>
            <ac:spMk id="2" creationId="{CFF0A168-045D-A307-8884-A42635BCB7E4}"/>
          </ac:spMkLst>
        </pc:spChg>
      </pc:sldChg>
      <pc:sldChg chg="new del">
        <pc:chgData name="Adrien Osakwe" userId="7a3e290c-eb83-484b-8e3d-d46ef2333477" providerId="ADAL" clId="{FC38A552-1810-4A9B-8174-E44D3C19BC43}" dt="2022-06-20T18:29:12.392" v="10043" actId="47"/>
        <pc:sldMkLst>
          <pc:docMk/>
          <pc:sldMk cId="3086603799" sldId="365"/>
        </pc:sldMkLst>
      </pc:sldChg>
      <pc:sldChg chg="new del">
        <pc:chgData name="Adrien Osakwe" userId="7a3e290c-eb83-484b-8e3d-d46ef2333477" providerId="ADAL" clId="{FC38A552-1810-4A9B-8174-E44D3C19BC43}" dt="2022-06-20T18:34:09.747" v="10061" actId="47"/>
        <pc:sldMkLst>
          <pc:docMk/>
          <pc:sldMk cId="3632161275" sldId="365"/>
        </pc:sldMkLst>
      </pc:sldChg>
      <pc:sldChg chg="modSp new mod ord">
        <pc:chgData name="Adrien Osakwe" userId="7a3e290c-eb83-484b-8e3d-d46ef2333477" providerId="ADAL" clId="{FC38A552-1810-4A9B-8174-E44D3C19BC43}" dt="2022-06-20T20:25:11.475" v="10478" actId="20577"/>
        <pc:sldMkLst>
          <pc:docMk/>
          <pc:sldMk cId="3579570822" sldId="366"/>
        </pc:sldMkLst>
        <pc:spChg chg="mod">
          <ac:chgData name="Adrien Osakwe" userId="7a3e290c-eb83-484b-8e3d-d46ef2333477" providerId="ADAL" clId="{FC38A552-1810-4A9B-8174-E44D3C19BC43}" dt="2022-06-20T20:25:11.475" v="10478" actId="20577"/>
          <ac:spMkLst>
            <pc:docMk/>
            <pc:sldMk cId="3579570822" sldId="366"/>
            <ac:spMk id="2" creationId="{598F5DD4-CB27-B791-4FFB-1AA40A6B6FD7}"/>
          </ac:spMkLst>
        </pc:spChg>
      </pc:sldChg>
      <pc:sldChg chg="add">
        <pc:chgData name="Adrien Osakwe" userId="7a3e290c-eb83-484b-8e3d-d46ef2333477" providerId="ADAL" clId="{FC38A552-1810-4A9B-8174-E44D3C19BC43}" dt="2022-06-20T20:25:49.390" v="10479"/>
        <pc:sldMkLst>
          <pc:docMk/>
          <pc:sldMk cId="2276014679" sldId="367"/>
        </pc:sldMkLst>
      </pc:sldChg>
      <pc:sldMasterChg chg="addSp modSldLayout">
        <pc:chgData name="Adrien Osakwe" userId="7a3e290c-eb83-484b-8e3d-d46ef2333477" providerId="ADAL" clId="{FC38A552-1810-4A9B-8174-E44D3C19BC43}" dt="2022-06-01T12:53:26.728" v="71"/>
        <pc:sldMasterMkLst>
          <pc:docMk/>
          <pc:sldMasterMk cId="878394261" sldId="2147483672"/>
        </pc:sldMasterMkLst>
        <pc:grpChg chg="add">
          <ac:chgData name="Adrien Osakwe" userId="7a3e290c-eb83-484b-8e3d-d46ef2333477" providerId="ADAL" clId="{FC38A552-1810-4A9B-8174-E44D3C19BC43}" dt="2022-06-01T12:53:26.728" v="71"/>
          <ac:grpSpMkLst>
            <pc:docMk/>
            <pc:sldMasterMk cId="878394261" sldId="2147483672"/>
            <ac:grpSpMk id="11" creationId="{948CD74C-D43E-1866-6BD6-3A6BB93420CD}"/>
          </ac:grpSpMkLst>
        </pc:grpChg>
        <pc:picChg chg="add">
          <ac:chgData name="Adrien Osakwe" userId="7a3e290c-eb83-484b-8e3d-d46ef2333477" providerId="ADAL" clId="{FC38A552-1810-4A9B-8174-E44D3C19BC43}" dt="2022-06-01T12:53:26.728" v="71"/>
          <ac:picMkLst>
            <pc:docMk/>
            <pc:sldMasterMk cId="878394261" sldId="2147483672"/>
            <ac:picMk id="24" creationId="{8B51A08F-FC4C-2663-EDF7-5A17AFE6736B}"/>
          </ac:picMkLst>
        </pc:pic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2582091118" sldId="2147483673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7" creationId="{E46848FA-0ECF-07F4-F7D5-40C8632F8B9D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9" creationId="{C9C710DB-824D-076E-19B2-6ECF82A52152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2582091118" sldId="2147483673"/>
              <ac:spMk id="11" creationId="{3D55B558-51BE-751C-93D7-B171B12FC07A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0" creationId="{DE5D5D05-BE0D-7221-F84B-BA2668F9874C}"/>
            </ac:picMkLst>
          </pc:pic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2582091118" sldId="2147483673"/>
              <ac:picMk id="12" creationId="{2A9B2C28-0899-B97A-D783-F55B988B8C05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424295268" sldId="2147483674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6" creationId="{F843215A-852F-96FA-9CEE-6375FDB25D46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424295268" sldId="2147483674"/>
              <ac:spMk id="7" creationId="{FE89FAEB-C132-CC11-80B7-02FE02DC55D8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424295268" sldId="2147483674"/>
              <ac:picMk id="9" creationId="{F2A98FA9-31F9-97B6-A13D-FDF02149C2B6}"/>
            </ac:picMkLst>
          </pc:picChg>
        </pc:sldLayoutChg>
        <pc:sldLayoutChg chg="addSp">
          <pc:chgData name="Adrien Osakwe" userId="7a3e290c-eb83-484b-8e3d-d46ef2333477" providerId="ADAL" clId="{FC38A552-1810-4A9B-8174-E44D3C19BC43}" dt="2022-06-01T12:53:26.728" v="71"/>
          <pc:sldLayoutMkLst>
            <pc:docMk/>
            <pc:sldMasterMk cId="878394261" sldId="2147483672"/>
            <pc:sldLayoutMk cId="1042112912" sldId="2147483675"/>
          </pc:sldLayoutMkLst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7" creationId="{4642D12A-6E82-EE3B-DDA7-A3163D4F92EC}"/>
            </ac:spMkLst>
          </pc:spChg>
          <pc:spChg chg="add">
            <ac:chgData name="Adrien Osakwe" userId="7a3e290c-eb83-484b-8e3d-d46ef2333477" providerId="ADAL" clId="{FC38A552-1810-4A9B-8174-E44D3C19BC43}" dt="2022-06-01T12:53:26.728" v="71"/>
            <ac:spMkLst>
              <pc:docMk/>
              <pc:sldMasterMk cId="878394261" sldId="2147483672"/>
              <pc:sldLayoutMk cId="1042112912" sldId="2147483675"/>
              <ac:spMk id="9" creationId="{82EF539D-1AC6-5447-23F3-63DC914C8C62}"/>
            </ac:spMkLst>
          </pc:spChg>
          <pc:picChg chg="add">
            <ac:chgData name="Adrien Osakwe" userId="7a3e290c-eb83-484b-8e3d-d46ef2333477" providerId="ADAL" clId="{FC38A552-1810-4A9B-8174-E44D3C19BC43}" dt="2022-06-01T12:53:26.728" v="71"/>
            <ac:picMkLst>
              <pc:docMk/>
              <pc:sldMasterMk cId="878394261" sldId="2147483672"/>
              <pc:sldLayoutMk cId="1042112912" sldId="2147483675"/>
              <ac:picMk id="10" creationId="{F26DCFD6-DD19-D5A6-7D4F-76F834E5C9F9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3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Source: https://betterexplained.com/articles/a-visual-guide-to-version-control/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94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google.com/url?sa=i&amp;url=https%3A%2F%2Fcourses.csail.mit.edu%2F6.S194%2F13%2Flessons%2F03-git%2Fgit-commands-and-metaphors.html&amp;psig=AOvVaw0eLwNte0CymnSwNKJIL7Zi&amp;ust=1654357234965000&amp;source=images&amp;cd=vfe&amp;ved=0CAwQjRxqFwoTCLifgozPkfgCFQAAAAAdAAAAABAk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29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Need an activity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15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2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74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Make a new git repo through desktop App</a:t>
            </a:r>
          </a:p>
          <a:p>
            <a:pPr marL="228600" indent="-228600">
              <a:buAutoNum type="arabicPeriod"/>
            </a:pPr>
            <a:r>
              <a:rPr lang="en-CA" dirty="0"/>
              <a:t>Add a file to the directory</a:t>
            </a:r>
          </a:p>
          <a:p>
            <a:pPr marL="228600" indent="-228600">
              <a:buAutoNum type="arabicPeriod"/>
            </a:pPr>
            <a:r>
              <a:rPr lang="en-CA" dirty="0"/>
              <a:t>Return to desktop app and track the file</a:t>
            </a:r>
          </a:p>
          <a:p>
            <a:pPr marL="228600" indent="-228600">
              <a:buAutoNum type="arabicPeriod"/>
            </a:pPr>
            <a:r>
              <a:rPr lang="en-CA" dirty="0"/>
              <a:t>Create it, edit it, move it, remove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Edit your text file with an error</a:t>
            </a:r>
          </a:p>
          <a:p>
            <a:pPr marL="228600" indent="-228600">
              <a:buAutoNum type="arabicPeriod"/>
            </a:pPr>
            <a:r>
              <a:rPr lang="en-CA" dirty="0"/>
              <a:t>Go to desktop app and reset the file to the previous commit</a:t>
            </a:r>
          </a:p>
          <a:p>
            <a:pPr marL="228600" indent="-228600">
              <a:buAutoNum type="arabicPeriod"/>
            </a:pPr>
            <a:r>
              <a:rPr lang="en-CA" dirty="0"/>
              <a:t>Repeat BUT this time commit it</a:t>
            </a:r>
          </a:p>
          <a:p>
            <a:pPr marL="228600" indent="-228600">
              <a:buAutoNum type="arabicPeriod"/>
            </a:pPr>
            <a:r>
              <a:rPr lang="en-CA" dirty="0"/>
              <a:t>Revert changes of the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277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new branch and make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3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E46848FA-0ECF-07F4-F7D5-40C8632F8B9D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710DB-824D-076E-19B2-6ECF82A5215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DE5D5D05-BE0D-7221-F84B-BA2668F98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D55B558-51BE-751C-93D7-B171B12FC07A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2" name="Image 17">
            <a:extLst>
              <a:ext uri="{FF2B5EF4-FFF2-40B4-BE49-F238E27FC236}">
                <a16:creationId xmlns:a16="http://schemas.microsoft.com/office/drawing/2014/main" id="{2A9B2C28-0899-B97A-D783-F55B988B8C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oneTexte 7">
            <a:extLst>
              <a:ext uri="{FF2B5EF4-FFF2-40B4-BE49-F238E27FC236}">
                <a16:creationId xmlns:a16="http://schemas.microsoft.com/office/drawing/2014/main" id="{F843215A-852F-96FA-9CEE-6375FDB25D46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9FAEB-C132-CC11-80B7-02FE02DC55D8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F2A98FA9-31F9-97B6-A13D-FDF02149C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9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ZoneTexte 7">
            <a:extLst>
              <a:ext uri="{FF2B5EF4-FFF2-40B4-BE49-F238E27FC236}">
                <a16:creationId xmlns:a16="http://schemas.microsoft.com/office/drawing/2014/main" id="{4642D12A-6E82-EE3B-DDA7-A3163D4F92EC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F539D-1AC6-5447-23F3-63DC914C8C62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F26DCFD6-DD19-D5A6-7D4F-76F834E5C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7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2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3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8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2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948CD74C-D43E-1866-6BD6-3A6BB93420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80E370-ECAC-5649-BC57-14FF226775FF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B87E2D-BB19-CF18-01C7-53BB45849460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824C95-CEDF-6C2F-26C5-A8944B798A39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B951EC-0BF1-4E5C-17DB-E1C346A3B971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28C644-4C24-45D3-FEEA-4221A92493E7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4" name="Image 20">
            <a:extLst>
              <a:ext uri="{FF2B5EF4-FFF2-40B4-BE49-F238E27FC236}">
                <a16:creationId xmlns:a16="http://schemas.microsoft.com/office/drawing/2014/main" id="{8B51A08F-FC4C-2663-EDF7-5A17AFE6736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61" r:id="rId10"/>
    <p:sldLayoutId id="2147483670" r:id="rId11"/>
    <p:sldLayoutId id="2147483671" r:id="rId12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w3rtman/git-fire" TargetMode="External"/><Relationship Id="rId2" Type="http://schemas.openxmlformats.org/officeDocument/2006/relationships/hyperlink" Target="https://betterexplained.com/articles/a-visual-guide-to-version-contro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lkingrandomly.com/?p=665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8F5DD4-CB27-B791-4FFB-1AA40A6B6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Things that are UNFINISHED</a:t>
            </a:r>
          </a:p>
          <a:p>
            <a:r>
              <a:rPr lang="en-CA" b="1" dirty="0">
                <a:solidFill>
                  <a:srgbClr val="FF0000"/>
                </a:solidFill>
              </a:rPr>
              <a:t>Poll Questions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Things worth considering</a:t>
            </a:r>
          </a:p>
          <a:p>
            <a:r>
              <a:rPr lang="en-CA" dirty="0"/>
              <a:t>What is a README</a:t>
            </a:r>
          </a:p>
          <a:p>
            <a:r>
              <a:rPr lang="en-CA" dirty="0" err="1"/>
              <a:t>View,Star</a:t>
            </a:r>
            <a:r>
              <a:rPr lang="en-CA" dirty="0"/>
              <a:t> repo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957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1840A-47BB-D406-2B18-5DF99FE824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sz="3600" b="1" dirty="0"/>
              <a:t>Working Directory ≠ Git Repository</a:t>
            </a:r>
          </a:p>
          <a:p>
            <a:r>
              <a:rPr lang="en-CA" sz="2800" dirty="0"/>
              <a:t>Working directory is your project folder</a:t>
            </a:r>
          </a:p>
          <a:p>
            <a:r>
              <a:rPr lang="en-CA" sz="2800" dirty="0"/>
              <a:t>Git Repository is a hidden file stored inside your working directory</a:t>
            </a:r>
          </a:p>
          <a:p>
            <a:r>
              <a:rPr lang="en-CA" sz="2800" dirty="0"/>
              <a:t>The Git Repository contains the </a:t>
            </a:r>
            <a:r>
              <a:rPr lang="en-CA" sz="2800" b="1" dirty="0"/>
              <a:t>staging area</a:t>
            </a:r>
            <a:r>
              <a:rPr lang="en-CA" sz="2800" dirty="0"/>
              <a:t> and your </a:t>
            </a:r>
            <a:r>
              <a:rPr lang="en-CA" sz="2800" b="1" dirty="0"/>
              <a:t>commit history/local repository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2001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4517E-9288-0D5B-A398-F1132CA83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Git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5204A-66E1-62C8-EAFB-D6CACFA36AAC}"/>
              </a:ext>
            </a:extLst>
          </p:cNvPr>
          <p:cNvSpPr/>
          <p:nvPr/>
        </p:nvSpPr>
        <p:spPr>
          <a:xfrm>
            <a:off x="600012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3E20-C471-E6A4-893C-741C85778811}"/>
              </a:ext>
            </a:extLst>
          </p:cNvPr>
          <p:cNvSpPr/>
          <p:nvPr/>
        </p:nvSpPr>
        <p:spPr>
          <a:xfrm>
            <a:off x="600012" y="2155578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Working</a:t>
            </a:r>
          </a:p>
          <a:p>
            <a:pPr algn="ctr"/>
            <a:r>
              <a:rPr lang="en-CA" b="1" dirty="0"/>
              <a:t>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45FE41-7FD6-2410-5D0A-D65DA926925D}"/>
              </a:ext>
            </a:extLst>
          </p:cNvPr>
          <p:cNvSpPr/>
          <p:nvPr/>
        </p:nvSpPr>
        <p:spPr>
          <a:xfrm>
            <a:off x="3788803" y="21519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Staging</a:t>
            </a:r>
          </a:p>
          <a:p>
            <a:pPr algn="ctr"/>
            <a:r>
              <a:rPr lang="en-CA" b="1" dirty="0"/>
              <a:t>Area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9CA37-FB16-4919-98B3-413C17773A2F}"/>
              </a:ext>
            </a:extLst>
          </p:cNvPr>
          <p:cNvSpPr/>
          <p:nvPr/>
        </p:nvSpPr>
        <p:spPr>
          <a:xfrm>
            <a:off x="6978108" y="21519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Local 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1FD7C1-B59F-DE55-DA63-0372381F006F}"/>
              </a:ext>
            </a:extLst>
          </p:cNvPr>
          <p:cNvSpPr/>
          <p:nvPr/>
        </p:nvSpPr>
        <p:spPr>
          <a:xfrm>
            <a:off x="3789060" y="3878143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0E22C-CDF6-915B-605D-C2DE1D234A16}"/>
              </a:ext>
            </a:extLst>
          </p:cNvPr>
          <p:cNvSpPr/>
          <p:nvPr/>
        </p:nvSpPr>
        <p:spPr>
          <a:xfrm>
            <a:off x="6978108" y="38781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*New*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65DF6-BB88-2ADD-ECE3-C93B8404A07D}"/>
              </a:ext>
            </a:extLst>
          </p:cNvPr>
          <p:cNvSpPr/>
          <p:nvPr/>
        </p:nvSpPr>
        <p:spPr>
          <a:xfrm>
            <a:off x="6978108" y="5115640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FCD23-A970-B5C3-F585-5A5FDE41E3D2}"/>
              </a:ext>
            </a:extLst>
          </p:cNvPr>
          <p:cNvSpPr/>
          <p:nvPr/>
        </p:nvSpPr>
        <p:spPr>
          <a:xfrm>
            <a:off x="3789060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769D43-4669-3B84-477C-F0D71B240CF0}"/>
              </a:ext>
            </a:extLst>
          </p:cNvPr>
          <p:cNvSpPr/>
          <p:nvPr/>
        </p:nvSpPr>
        <p:spPr>
          <a:xfrm>
            <a:off x="2352782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4615A0-A3AE-2822-490B-44861A4DC53D}"/>
              </a:ext>
            </a:extLst>
          </p:cNvPr>
          <p:cNvSpPr/>
          <p:nvPr/>
        </p:nvSpPr>
        <p:spPr>
          <a:xfrm>
            <a:off x="5712323" y="2337944"/>
            <a:ext cx="1161613" cy="544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Commit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813187B-9A62-B21D-518D-1C283C5021A3}"/>
              </a:ext>
            </a:extLst>
          </p:cNvPr>
          <p:cNvSpPr/>
          <p:nvPr/>
        </p:nvSpPr>
        <p:spPr>
          <a:xfrm rot="5400000">
            <a:off x="5751984" y="45761"/>
            <a:ext cx="478098" cy="3593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610B5-513F-26CD-F15D-33D9A0F742C4}"/>
              </a:ext>
            </a:extLst>
          </p:cNvPr>
          <p:cNvSpPr txBox="1"/>
          <p:nvPr/>
        </p:nvSpPr>
        <p:spPr>
          <a:xfrm>
            <a:off x="5219272" y="1304818"/>
            <a:ext cx="16546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Git Repository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B21739-977F-9F86-5173-7F90976DDF58}"/>
              </a:ext>
            </a:extLst>
          </p:cNvPr>
          <p:cNvSpPr/>
          <p:nvPr/>
        </p:nvSpPr>
        <p:spPr>
          <a:xfrm>
            <a:off x="600012" y="5115639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b="1" dirty="0"/>
              <a:t>TRACKED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34AF6-5463-43B7-5722-F40A51B94DA7}"/>
              </a:ext>
            </a:extLst>
          </p:cNvPr>
          <p:cNvSpPr/>
          <p:nvPr/>
        </p:nvSpPr>
        <p:spPr>
          <a:xfrm>
            <a:off x="600012" y="5115641"/>
            <a:ext cx="1565880" cy="10248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Code.py</a:t>
            </a:r>
          </a:p>
          <a:p>
            <a:pPr algn="ctr"/>
            <a:r>
              <a:rPr lang="en-CA" dirty="0"/>
              <a:t>*Modified*</a:t>
            </a:r>
          </a:p>
        </p:txBody>
      </p:sp>
    </p:spTree>
    <p:extLst>
      <p:ext uri="{BB962C8B-B14F-4D97-AF65-F5344CB8AC3E}">
        <p14:creationId xmlns:p14="http://schemas.microsoft.com/office/powerpoint/2010/main" val="62060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4" grpId="0" animBg="1"/>
      <p:bldP spid="15" grpId="0" animBg="1"/>
      <p:bldP spid="15" grpId="1" animBg="1"/>
      <p:bldP spid="10" grpId="0" animBg="1"/>
      <p:bldP spid="17" grpId="0" animBg="1"/>
      <p:bldP spid="18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2F807-4076-1CCF-60AC-69BCD2022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 descr="Git Commands and Metaphors">
            <a:extLst>
              <a:ext uri="{FF2B5EF4-FFF2-40B4-BE49-F238E27FC236}">
                <a16:creationId xmlns:a16="http://schemas.microsoft.com/office/drawing/2014/main" id="{1F3C9EEE-5036-453D-03F9-6B699269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31" y="1169990"/>
            <a:ext cx="6073816" cy="509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293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59FC-8253-4863-5CED-A4DFB2F9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is a commit?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 commit is a saved instance of your project</a:t>
            </a:r>
          </a:p>
          <a:p>
            <a:endParaRPr lang="en-CA" dirty="0"/>
          </a:p>
          <a:p>
            <a:r>
              <a:rPr lang="en-CA" dirty="0"/>
              <a:t>It has a </a:t>
            </a:r>
            <a:r>
              <a:rPr lang="en-CA" b="1" dirty="0"/>
              <a:t>unique ID</a:t>
            </a:r>
            <a:r>
              <a:rPr lang="en-CA" dirty="0"/>
              <a:t> and can be used to revert your project to a previous version</a:t>
            </a:r>
          </a:p>
          <a:p>
            <a:endParaRPr lang="en-CA" dirty="0"/>
          </a:p>
          <a:p>
            <a:r>
              <a:rPr lang="en-CA" dirty="0"/>
              <a:t>Each commit keeps track of all modifications made since the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282779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6D3F4F-478A-DE35-3B27-7D87382B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Commit Messages</a:t>
            </a:r>
            <a:endParaRPr lang="en-CA" dirty="0"/>
          </a:p>
          <a:p>
            <a:r>
              <a:rPr lang="en-CA" dirty="0"/>
              <a:t>Every commit MUST have an attached message/description</a:t>
            </a:r>
          </a:p>
          <a:p>
            <a:endParaRPr lang="en-CA" dirty="0"/>
          </a:p>
          <a:p>
            <a:r>
              <a:rPr lang="en-CA" dirty="0"/>
              <a:t>This helps others identify what changes have been made and why </a:t>
            </a:r>
          </a:p>
          <a:p>
            <a:pPr marL="0" indent="0">
              <a:buNone/>
            </a:pPr>
            <a:r>
              <a:rPr lang="en-CA" dirty="0"/>
              <a:t>[filename added/changed ; what change ; why]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004D5-6BAC-B9F3-9058-038AB7C5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40741"/>
            <a:ext cx="4869179" cy="1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2806D-35FE-24B5-F6B0-BC4E91E20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endParaRPr lang="en-CA" dirty="0"/>
          </a:p>
          <a:p>
            <a:r>
              <a:rPr lang="en-CA" dirty="0"/>
              <a:t>Untracked or modified files are first </a:t>
            </a:r>
            <a:r>
              <a:rPr lang="en-CA" b="1" dirty="0"/>
              <a:t>added </a:t>
            </a:r>
            <a:r>
              <a:rPr lang="en-CA" dirty="0"/>
              <a:t>to the </a:t>
            </a:r>
            <a:r>
              <a:rPr lang="en-CA" b="1" dirty="0"/>
              <a:t>staging area</a:t>
            </a:r>
          </a:p>
          <a:p>
            <a:endParaRPr lang="en-CA" dirty="0"/>
          </a:p>
          <a:p>
            <a:r>
              <a:rPr lang="en-CA" dirty="0"/>
              <a:t>Changes that have been staged can then be </a:t>
            </a:r>
            <a:r>
              <a:rPr lang="en-CA" b="1" dirty="0"/>
              <a:t>committed </a:t>
            </a:r>
            <a:r>
              <a:rPr lang="en-CA" dirty="0"/>
              <a:t>to the local repository</a:t>
            </a:r>
          </a:p>
          <a:p>
            <a:endParaRPr lang="en-CA" dirty="0"/>
          </a:p>
          <a:p>
            <a:r>
              <a:rPr lang="en-CA" dirty="0"/>
              <a:t>Commits can then be used to </a:t>
            </a:r>
            <a:r>
              <a:rPr lang="en-CA" b="1" dirty="0"/>
              <a:t>revert </a:t>
            </a:r>
            <a:r>
              <a:rPr lang="en-CA" dirty="0"/>
              <a:t>to previous instances of the project or simply to </a:t>
            </a:r>
            <a:r>
              <a:rPr lang="en-CA" b="1" dirty="0"/>
              <a:t>keep track</a:t>
            </a:r>
            <a:r>
              <a:rPr lang="en-CA" dirty="0"/>
              <a:t> of what changes have been made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60711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D270B-8153-F116-AB32-35D7DBA0D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T/F – Both untracked and modified files must be </a:t>
            </a:r>
            <a:r>
              <a:rPr lang="en-CA" b="1" dirty="0"/>
              <a:t>added</a:t>
            </a:r>
            <a:r>
              <a:rPr lang="en-CA" dirty="0"/>
              <a:t> to the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Where are pending changes kept prior to committing them? – staging area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T/F - GitHub is a type of VCS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70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 – Basic Git Features</a:t>
            </a:r>
          </a:p>
        </p:txBody>
      </p:sp>
    </p:spTree>
    <p:extLst>
      <p:ext uri="{BB962C8B-B14F-4D97-AF65-F5344CB8AC3E}">
        <p14:creationId xmlns:p14="http://schemas.microsoft.com/office/powerpoint/2010/main" val="144215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#0 – Initialize a Git Repository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841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#1 – Create and track a Text File with Git</a:t>
            </a:r>
          </a:p>
        </p:txBody>
      </p:sp>
    </p:spTree>
    <p:extLst>
      <p:ext uri="{BB962C8B-B14F-4D97-AF65-F5344CB8AC3E}">
        <p14:creationId xmlns:p14="http://schemas.microsoft.com/office/powerpoint/2010/main" val="63444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Git and GitHub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537085-13D1-FBF7-FC22-14EA9C5F5578}"/>
              </a:ext>
            </a:extLst>
          </p:cNvPr>
          <p:cNvSpPr txBox="1">
            <a:spLocks/>
          </p:cNvSpPr>
          <p:nvPr/>
        </p:nvSpPr>
        <p:spPr>
          <a:xfrm>
            <a:off x="623888" y="4589471"/>
            <a:ext cx="7886700" cy="1500188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Instructor: Adrien Osakwe</a:t>
            </a:r>
          </a:p>
          <a:p>
            <a:pPr marL="0" indent="0">
              <a:buNone/>
            </a:pPr>
            <a:r>
              <a:rPr lang="en-CA" dirty="0"/>
              <a:t>June 22</a:t>
            </a:r>
            <a:r>
              <a:rPr lang="en-CA" baseline="30000" dirty="0"/>
              <a:t>nd</a:t>
            </a:r>
            <a:r>
              <a:rPr lang="en-CA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#2 – Revert a text file to a previous commit</a:t>
            </a:r>
          </a:p>
        </p:txBody>
      </p:sp>
    </p:spTree>
    <p:extLst>
      <p:ext uri="{BB962C8B-B14F-4D97-AF65-F5344CB8AC3E}">
        <p14:creationId xmlns:p14="http://schemas.microsoft.com/office/powerpoint/2010/main" val="1723855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 #1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T/F </a:t>
            </a:r>
            <a:r>
              <a:rPr lang="en-CA" dirty="0"/>
              <a:t>– After initialisation, a project folder becomes a git repository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Where in the git repository is a modification stored after it is “added”?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Is it possible for two commits to have the same ID?</a:t>
            </a:r>
          </a:p>
          <a:p>
            <a:pPr marL="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565697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F4C5-19DD-1456-A479-EB3A563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III – Advanced Git Features</a:t>
            </a:r>
          </a:p>
        </p:txBody>
      </p:sp>
    </p:spTree>
    <p:extLst>
      <p:ext uri="{BB962C8B-B14F-4D97-AF65-F5344CB8AC3E}">
        <p14:creationId xmlns:p14="http://schemas.microsoft.com/office/powerpoint/2010/main" val="215199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369EE-265F-EEE0-1CB5-630C4AA1F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What if you want to test out a new feature without affecting your current version of the code?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25954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E01394-0E36-2559-3716-F14DDC24D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32962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Branch?</a:t>
            </a:r>
            <a:endParaRPr lang="en-CA" dirty="0"/>
          </a:p>
          <a:p>
            <a:r>
              <a:rPr lang="en-CA" dirty="0"/>
              <a:t>A specific “timeline” of your commit history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Allow us to implement new features without harming viable releases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E6399-66DB-A4F8-1DC0-00FC1973F27D}"/>
              </a:ext>
            </a:extLst>
          </p:cNvPr>
          <p:cNvSpPr/>
          <p:nvPr/>
        </p:nvSpPr>
        <p:spPr>
          <a:xfrm>
            <a:off x="887817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Initial Commit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B4261-2E52-9C40-9277-26F23C24802F}"/>
              </a:ext>
            </a:extLst>
          </p:cNvPr>
          <p:cNvSpPr/>
          <p:nvPr/>
        </p:nvSpPr>
        <p:spPr>
          <a:xfrm>
            <a:off x="4678600" y="351486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C8056-593C-B9BA-1377-F045E09592EC}"/>
              </a:ext>
            </a:extLst>
          </p:cNvPr>
          <p:cNvSpPr/>
          <p:nvPr/>
        </p:nvSpPr>
        <p:spPr>
          <a:xfrm>
            <a:off x="2644268" y="3514865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 Commit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E4FB43-40B0-6D12-C10C-C29B683EE88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101906" y="3934848"/>
            <a:ext cx="54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D8FABC-8EBD-6D54-A8C1-686FE9A951C4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858357" y="3934847"/>
            <a:ext cx="820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0E158-8C9F-850C-60D3-B6F7D7206C24}"/>
              </a:ext>
            </a:extLst>
          </p:cNvPr>
          <p:cNvSpPr/>
          <p:nvPr/>
        </p:nvSpPr>
        <p:spPr>
          <a:xfrm>
            <a:off x="5773565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92C8B-94F3-A195-C025-D9DC43941867}"/>
              </a:ext>
            </a:extLst>
          </p:cNvPr>
          <p:cNvSpPr txBox="1"/>
          <p:nvPr/>
        </p:nvSpPr>
        <p:spPr>
          <a:xfrm>
            <a:off x="77381" y="3611553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3D678E-1D39-9ACD-0A50-01F9D98B82AC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rot="5400000" flipH="1" flipV="1">
            <a:off x="5009924" y="2751223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636B51-1429-168B-9F9C-2FFC8E1B7026}"/>
              </a:ext>
            </a:extLst>
          </p:cNvPr>
          <p:cNvSpPr txBox="1"/>
          <p:nvPr/>
        </p:nvSpPr>
        <p:spPr>
          <a:xfrm>
            <a:off x="4431419" y="2290772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44BA4-D60A-AC0C-CAEB-1EBD5C824F1C}"/>
              </a:ext>
            </a:extLst>
          </p:cNvPr>
          <p:cNvSpPr/>
          <p:nvPr/>
        </p:nvSpPr>
        <p:spPr>
          <a:xfrm>
            <a:off x="7463750" y="2055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FF158D-9C9B-1725-9745-A306D9260ABE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6987654" y="2475502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F342-6F22-8F2F-E322-FF4244CFB6F7}"/>
              </a:ext>
            </a:extLst>
          </p:cNvPr>
          <p:cNvSpPr/>
          <p:nvPr/>
        </p:nvSpPr>
        <p:spPr>
          <a:xfrm>
            <a:off x="6380609" y="3514863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0C6A20-0353-7747-4CB3-E21081A5F705}"/>
              </a:ext>
            </a:extLst>
          </p:cNvPr>
          <p:cNvCxnSpPr>
            <a:stCxn id="5" idx="3"/>
            <a:endCxn id="28" idx="1"/>
          </p:cNvCxnSpPr>
          <p:nvPr/>
        </p:nvCxnSpPr>
        <p:spPr>
          <a:xfrm flipV="1">
            <a:off x="5892689" y="3934846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3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6" grpId="0"/>
      <p:bldP spid="1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#3 –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6517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BB2CD7-D4AE-58C2-938C-F1E2066E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that your test feature works, you might want to make it part of your official release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06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4ED5B-D5E5-F844-809F-E08DF87B7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3" y="1454228"/>
            <a:ext cx="4078168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a Merge?</a:t>
            </a:r>
          </a:p>
          <a:p>
            <a:pPr marL="0" indent="0">
              <a:buNone/>
            </a:pPr>
            <a:r>
              <a:rPr lang="en-CA" dirty="0"/>
              <a:t>Action that will “merge” the commits from one branch into another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19F52-B570-BB90-DA5E-B02330006593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436DD-5FA5-8054-2341-F495B29771A1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FCC6D-7BF2-0C9B-DF3B-B0BAB7AEB297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03A2344-111C-2B84-3DD8-412E221931DB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B8C2A7-4EE7-8FD8-693A-EF4B4B7F89C9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9531-98DF-F167-A59E-6D7FDE752908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88B92-48E0-1402-7D56-6F8EEAF7FB89}"/>
              </a:ext>
            </a:extLst>
          </p:cNvPr>
          <p:cNvSpPr/>
          <p:nvPr/>
        </p:nvSpPr>
        <p:spPr>
          <a:xfrm>
            <a:off x="3126035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664D5-E59B-1EBD-80A0-82F5A5EFD0F4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2638115" y="5297501"/>
            <a:ext cx="487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F3A554-BB03-DBD2-F325-7DF2302EDBEF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DC7703-2EF6-5EA9-CC4A-C60D23ED7D1F}"/>
              </a:ext>
            </a:extLst>
          </p:cNvPr>
          <p:cNvSpPr/>
          <p:nvPr/>
        </p:nvSpPr>
        <p:spPr>
          <a:xfrm>
            <a:off x="5898840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1.1.0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DCFCF-79BB-95E4-97C3-23602F3682A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340124" y="5297501"/>
            <a:ext cx="1558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8120490-EF7C-73D6-55BD-F7433EDCDCC5}"/>
              </a:ext>
            </a:extLst>
          </p:cNvPr>
          <p:cNvCxnSpPr>
            <a:stCxn id="8" idx="3"/>
          </p:cNvCxnSpPr>
          <p:nvPr/>
        </p:nvCxnSpPr>
        <p:spPr>
          <a:xfrm flipH="1">
            <a:off x="5119482" y="3838157"/>
            <a:ext cx="303783" cy="1459343"/>
          </a:xfrm>
          <a:prstGeom prst="bentConnector4">
            <a:avLst>
              <a:gd name="adj1" fmla="val -75251"/>
              <a:gd name="adj2" fmla="val 643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D9F744A-3CE6-EF3D-850C-06ADFF08670B}"/>
              </a:ext>
            </a:extLst>
          </p:cNvPr>
          <p:cNvSpPr/>
          <p:nvPr/>
        </p:nvSpPr>
        <p:spPr>
          <a:xfrm>
            <a:off x="6405570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 + Patch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A572D4-EA84-D614-D9A7-5AE0EAB2953A}"/>
              </a:ext>
            </a:extLst>
          </p:cNvPr>
          <p:cNvCxnSpPr>
            <a:stCxn id="8" idx="3"/>
            <a:endCxn id="20" idx="1"/>
          </p:cNvCxnSpPr>
          <p:nvPr/>
        </p:nvCxnSpPr>
        <p:spPr>
          <a:xfrm>
            <a:off x="5423265" y="3838157"/>
            <a:ext cx="982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6FB9BDA-A5C6-4A10-3D2D-7DF06AFFE3D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340124" y="3838157"/>
            <a:ext cx="1574293" cy="1459344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#4 – 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174910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B9C965-4B56-F198-1301-975756490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Merging is not the only way to combine branches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Rebasing</a:t>
            </a:r>
          </a:p>
        </p:txBody>
      </p:sp>
    </p:spTree>
    <p:extLst>
      <p:ext uri="{BB962C8B-B14F-4D97-AF65-F5344CB8AC3E}">
        <p14:creationId xmlns:p14="http://schemas.microsoft.com/office/powerpoint/2010/main" val="41209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487D5F-FC03-68BB-A41E-18A16F4772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Rebasing</a:t>
            </a:r>
          </a:p>
          <a:p>
            <a:pPr marL="0" indent="0">
              <a:buNone/>
            </a:pPr>
            <a:r>
              <a:rPr lang="en-CA" dirty="0"/>
              <a:t>Instead of merging the other branch’s changes as a new commit, rebasing rewrites the target branch’s commit history to add the commits directly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774D1E-53AA-FC65-15C7-CBED74D830FE}"/>
              </a:ext>
            </a:extLst>
          </p:cNvPr>
          <p:cNvSpPr/>
          <p:nvPr/>
        </p:nvSpPr>
        <p:spPr>
          <a:xfrm>
            <a:off x="1424026" y="4877519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Release 1.0.0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C2FE34-1D0D-79EF-BC35-C1E4CD8914B8}"/>
              </a:ext>
            </a:extLst>
          </p:cNvPr>
          <p:cNvSpPr/>
          <p:nvPr/>
        </p:nvSpPr>
        <p:spPr>
          <a:xfrm>
            <a:off x="2518991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D5920-02E1-3CC9-1ABD-8EB5D824BA39}"/>
              </a:ext>
            </a:extLst>
          </p:cNvPr>
          <p:cNvSpPr txBox="1"/>
          <p:nvPr/>
        </p:nvSpPr>
        <p:spPr>
          <a:xfrm>
            <a:off x="77381" y="4974207"/>
            <a:ext cx="934472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Main/Master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9D5D5-D32E-6824-98C5-9D4BFE81794F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1755350" y="4113878"/>
            <a:ext cx="1039362" cy="487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C413E4-E416-DD54-98B3-9BE56082108C}"/>
              </a:ext>
            </a:extLst>
          </p:cNvPr>
          <p:cNvSpPr txBox="1"/>
          <p:nvPr/>
        </p:nvSpPr>
        <p:spPr>
          <a:xfrm>
            <a:off x="1176845" y="3653427"/>
            <a:ext cx="93447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Dev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77EA1-2BAA-4F0E-AF37-7046559DEDD5}"/>
              </a:ext>
            </a:extLst>
          </p:cNvPr>
          <p:cNvSpPr/>
          <p:nvPr/>
        </p:nvSpPr>
        <p:spPr>
          <a:xfrm>
            <a:off x="4209176" y="3418174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BE0-BD9E-2BB2-15A8-E8C73413F16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 flipV="1">
            <a:off x="2638115" y="5297501"/>
            <a:ext cx="490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25AD45-0CB7-6489-9F9B-30E145704966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733080" y="3838157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D212D-D57A-6288-056C-CB6CDEDC3C92}"/>
              </a:ext>
            </a:extLst>
          </p:cNvPr>
          <p:cNvSpPr/>
          <p:nvPr/>
        </p:nvSpPr>
        <p:spPr>
          <a:xfrm>
            <a:off x="3128971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Patched Release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3281B-8113-9487-9C79-9DF26C91CB96}"/>
              </a:ext>
            </a:extLst>
          </p:cNvPr>
          <p:cNvSpPr/>
          <p:nvPr/>
        </p:nvSpPr>
        <p:spPr>
          <a:xfrm>
            <a:off x="4800942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New Feature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B5A0B-BC5C-E442-9063-B99E7446667B}"/>
              </a:ext>
            </a:extLst>
          </p:cNvPr>
          <p:cNvSpPr/>
          <p:nvPr/>
        </p:nvSpPr>
        <p:spPr>
          <a:xfrm>
            <a:off x="6491127" y="4877518"/>
            <a:ext cx="1214089" cy="8399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Debugged New Feature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D6F78C-8910-1110-F11E-4A9319F45E9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015031" y="5297501"/>
            <a:ext cx="47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45847-195B-CE42-5589-B239965E54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4343060" y="5297501"/>
            <a:ext cx="457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906F2-B82D-A404-0D59-89F450E03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Conflicts</a:t>
            </a: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If branches have competing commits, git will raise a </a:t>
            </a:r>
            <a:r>
              <a:rPr lang="en-CA" b="1" dirty="0"/>
              <a:t>conflict</a:t>
            </a:r>
            <a:r>
              <a:rPr lang="en-CA" dirty="0"/>
              <a:t> and not be able to merge/rebase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occur if:</a:t>
            </a:r>
          </a:p>
          <a:p>
            <a:r>
              <a:rPr lang="en-CA" dirty="0"/>
              <a:t>Both branches edit the same line</a:t>
            </a:r>
          </a:p>
          <a:p>
            <a:r>
              <a:rPr lang="en-CA" dirty="0"/>
              <a:t>Both added a file of the same name</a:t>
            </a:r>
          </a:p>
          <a:p>
            <a:r>
              <a:rPr lang="en-CA" dirty="0"/>
              <a:t>One branch edited a file, the other deleted it</a:t>
            </a:r>
          </a:p>
        </p:txBody>
      </p:sp>
    </p:spTree>
    <p:extLst>
      <p:ext uri="{BB962C8B-B14F-4D97-AF65-F5344CB8AC3E}">
        <p14:creationId xmlns:p14="http://schemas.microsoft.com/office/powerpoint/2010/main" val="327446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#5 – 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81245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4A30D-70F9-7A1B-C9A9-A96C49461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Summary</a:t>
            </a:r>
          </a:p>
          <a:p>
            <a:r>
              <a:rPr lang="en-CA" dirty="0"/>
              <a:t>Branches can be used to develop new features without affecting a previous, viable version of your code</a:t>
            </a:r>
          </a:p>
          <a:p>
            <a:endParaRPr lang="en-CA" dirty="0"/>
          </a:p>
          <a:p>
            <a:r>
              <a:rPr lang="en-CA" dirty="0"/>
              <a:t>Merges or Rebases can be used to combine the commits of two different branches</a:t>
            </a:r>
          </a:p>
          <a:p>
            <a:endParaRPr lang="en-CA" dirty="0"/>
          </a:p>
          <a:p>
            <a:r>
              <a:rPr lang="en-CA" dirty="0"/>
              <a:t>Conflicts prevent branches from being combined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023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</a:t>
            </a:r>
          </a:p>
        </p:txBody>
      </p:sp>
    </p:spTree>
    <p:extLst>
      <p:ext uri="{BB962C8B-B14F-4D97-AF65-F5344CB8AC3E}">
        <p14:creationId xmlns:p14="http://schemas.microsoft.com/office/powerpoint/2010/main" val="1731984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A6E-5D75-77B9-9DA7-DC7FB331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IV – Hosting Projects on GitHub</a:t>
            </a:r>
          </a:p>
        </p:txBody>
      </p:sp>
    </p:spTree>
    <p:extLst>
      <p:ext uri="{BB962C8B-B14F-4D97-AF65-F5344CB8AC3E}">
        <p14:creationId xmlns:p14="http://schemas.microsoft.com/office/powerpoint/2010/main" val="153729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5570DF-0C10-98C1-32EE-7BBAD91B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Why use remote repositories like GitHub?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Backup for your code</a:t>
            </a:r>
          </a:p>
          <a:p>
            <a:pPr lvl="1"/>
            <a:r>
              <a:rPr lang="en-CA" dirty="0"/>
              <a:t>Can access the repository from anywhere</a:t>
            </a:r>
          </a:p>
          <a:p>
            <a:pPr lvl="1"/>
            <a:endParaRPr lang="en-CA" dirty="0"/>
          </a:p>
          <a:p>
            <a:r>
              <a:rPr lang="en-CA" dirty="0"/>
              <a:t>Collaborations</a:t>
            </a:r>
          </a:p>
          <a:p>
            <a:pPr lvl="1"/>
            <a:r>
              <a:rPr lang="en-CA" dirty="0"/>
              <a:t>Easy to keep track of changes made by you and collaborators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Science</a:t>
            </a:r>
          </a:p>
          <a:p>
            <a:pPr lvl="1"/>
            <a:r>
              <a:rPr lang="en-CA" dirty="0"/>
              <a:t>Easy to access, download and use others’ code</a:t>
            </a:r>
          </a:p>
          <a:p>
            <a:pPr lvl="1"/>
            <a:r>
              <a:rPr lang="en-CA" dirty="0"/>
              <a:t>Easy to discuss with </a:t>
            </a:r>
            <a:r>
              <a:rPr lang="en-CA" b="1" dirty="0"/>
              <a:t>users</a:t>
            </a:r>
            <a:r>
              <a:rPr lang="en-CA" dirty="0"/>
              <a:t> of your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61540-AADC-A396-B1DA-CE621B8F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103120"/>
            <a:ext cx="2651760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6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000A-0728-91F6-4462-5B8EFE1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9DF2E-41CB-2BF2-C77E-976DD90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3" y="1320184"/>
            <a:ext cx="8016729" cy="51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Pushing and Pulling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Push: </a:t>
            </a:r>
            <a:r>
              <a:rPr lang="en-CA" dirty="0"/>
              <a:t>Updates your </a:t>
            </a:r>
            <a:r>
              <a:rPr lang="en-CA" b="1" dirty="0"/>
              <a:t>remote</a:t>
            </a:r>
            <a:r>
              <a:rPr lang="en-CA" dirty="0"/>
              <a:t> repository with recent commits from your </a:t>
            </a:r>
            <a:r>
              <a:rPr lang="en-CA" b="1" dirty="0"/>
              <a:t>local </a:t>
            </a:r>
            <a:r>
              <a:rPr lang="en-CA" dirty="0"/>
              <a:t>repository</a:t>
            </a:r>
          </a:p>
          <a:p>
            <a:endParaRPr lang="en-CA" dirty="0"/>
          </a:p>
          <a:p>
            <a:r>
              <a:rPr lang="en-CA" b="1" dirty="0"/>
              <a:t>Pull:  </a:t>
            </a:r>
            <a:r>
              <a:rPr lang="en-CA" dirty="0"/>
              <a:t>Updates your </a:t>
            </a:r>
            <a:r>
              <a:rPr lang="en-CA" b="1" dirty="0"/>
              <a:t>local </a:t>
            </a:r>
            <a:r>
              <a:rPr lang="en-CA" dirty="0"/>
              <a:t>repository with recent commits from your </a:t>
            </a:r>
            <a:r>
              <a:rPr lang="en-CA" b="1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44076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#6 – Pushing commits to GitHub</a:t>
            </a:r>
          </a:p>
        </p:txBody>
      </p:sp>
    </p:spTree>
    <p:extLst>
      <p:ext uri="{BB962C8B-B14F-4D97-AF65-F5344CB8AC3E}">
        <p14:creationId xmlns:p14="http://schemas.microsoft.com/office/powerpoint/2010/main" val="261169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E543B8-96E5-F2A9-6F87-38F12D86B6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Outline for this workshop: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Intro to Git and Version Control Systems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Basic Git functions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Advanced Git functions</a:t>
            </a:r>
          </a:p>
          <a:p>
            <a:pPr marL="457088" lvl="1" indent="0">
              <a:buNone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Working with GitHub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592450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#7 – Pulling Commits from GitHub</a:t>
            </a:r>
          </a:p>
        </p:txBody>
      </p:sp>
    </p:spTree>
    <p:extLst>
      <p:ext uri="{BB962C8B-B14F-4D97-AF65-F5344CB8AC3E}">
        <p14:creationId xmlns:p14="http://schemas.microsoft.com/office/powerpoint/2010/main" val="3458676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0D3537-42A9-8B9E-5B6A-D3C1F0BBB0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Cloning other repos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402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#8 – Clone a Repository</a:t>
            </a:r>
          </a:p>
          <a:p>
            <a:pPr marL="0" indent="0">
              <a:buNone/>
            </a:pPr>
            <a:r>
              <a:rPr lang="en-CA" dirty="0"/>
              <a:t>- Find a GitHub repo that interests you and clone it!</a:t>
            </a:r>
          </a:p>
        </p:txBody>
      </p:sp>
    </p:spTree>
    <p:extLst>
      <p:ext uri="{BB962C8B-B14F-4D97-AF65-F5344CB8AC3E}">
        <p14:creationId xmlns:p14="http://schemas.microsoft.com/office/powerpoint/2010/main" val="308561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A3B215-D3E5-9742-8F28-D911BF630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72191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0F071A-0450-8F6E-F28D-8124D7A9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Activity #9 – Fork a Repo and make a Pull Request</a:t>
            </a:r>
          </a:p>
          <a:p>
            <a:pPr marL="0" indent="0">
              <a:buNone/>
            </a:pPr>
            <a:r>
              <a:rPr lang="en-CA" b="1" dirty="0"/>
              <a:t>- </a:t>
            </a:r>
            <a:r>
              <a:rPr lang="en-CA" dirty="0"/>
              <a:t>Fork the repo I made for this course and add a text file to it. Then, make a pull request!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07831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144A5-D635-27EF-0D6C-7C4C74D50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Poll</a:t>
            </a:r>
          </a:p>
        </p:txBody>
      </p:sp>
    </p:spTree>
    <p:extLst>
      <p:ext uri="{BB962C8B-B14F-4D97-AF65-F5344CB8AC3E}">
        <p14:creationId xmlns:p14="http://schemas.microsoft.com/office/powerpoint/2010/main" val="2276014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343-8AB0-44FB-3E33-580BF41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V  –  Conclusion</a:t>
            </a:r>
          </a:p>
        </p:txBody>
      </p:sp>
    </p:spTree>
    <p:extLst>
      <p:ext uri="{BB962C8B-B14F-4D97-AF65-F5344CB8AC3E}">
        <p14:creationId xmlns:p14="http://schemas.microsoft.com/office/powerpoint/2010/main" val="980553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8EFDB-45D2-9A4A-6FA9-789D807BF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have we learned?</a:t>
            </a:r>
            <a:endParaRPr lang="en-CA" dirty="0"/>
          </a:p>
          <a:p>
            <a:r>
              <a:rPr lang="en-CA" dirty="0"/>
              <a:t>What VCS, Git and GitHub are</a:t>
            </a:r>
          </a:p>
          <a:p>
            <a:endParaRPr lang="en-CA" dirty="0"/>
          </a:p>
          <a:p>
            <a:r>
              <a:rPr lang="en-CA" dirty="0"/>
              <a:t>Why they are so useful</a:t>
            </a:r>
          </a:p>
          <a:p>
            <a:endParaRPr lang="en-CA" dirty="0"/>
          </a:p>
          <a:p>
            <a:r>
              <a:rPr lang="en-CA" dirty="0"/>
              <a:t>How to undertake basic tasks in a local and remote repository</a:t>
            </a:r>
          </a:p>
          <a:p>
            <a:endParaRPr lang="en-CA" dirty="0"/>
          </a:p>
          <a:p>
            <a:r>
              <a:rPr lang="en-CA" dirty="0"/>
              <a:t>How services like GitHub improve code collaboration and Open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72AD7-7FF9-4273-8F53-305A22A6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670" y="1131570"/>
            <a:ext cx="264033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4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A319F-99F6-E37E-4837-F8D349D8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next?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Just use Git!</a:t>
            </a:r>
          </a:p>
          <a:p>
            <a:pPr lvl="1"/>
            <a:r>
              <a:rPr lang="en-CA" dirty="0"/>
              <a:t>Track your hobby projects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Track your research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Access open-access code or software from publications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Consider trying Git on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90084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A168-045D-A307-8884-A42635BC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0271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A004E-DF48-DFF4-8D27-CC4C90721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Hands-on Activities:</a:t>
            </a:r>
          </a:p>
          <a:p>
            <a:r>
              <a:rPr lang="en-CA" dirty="0"/>
              <a:t>Quick Review Polls</a:t>
            </a:r>
          </a:p>
          <a:p>
            <a:r>
              <a:rPr lang="en-CA" dirty="0"/>
              <a:t>Git-based activities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What you will need: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GitHub Desktop App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 Text editor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Note</a:t>
            </a:r>
            <a:r>
              <a:rPr lang="en-CA" dirty="0"/>
              <a:t>: Feel free to complete the workshop through the terminal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3592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362877-EC0E-5809-5772-B43E9A4389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Image Sources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>
                <a:hlinkClick r:id="rId2"/>
              </a:rPr>
              <a:t>https://betterexplained.com/articles/a-visual-guide-to-version-control/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https://github.com/qw3rtman/git-fire</a:t>
            </a: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hlinkClick r:id="rId4"/>
              </a:rPr>
              <a:t>https://walkingrandomly.com/?p=6653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210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D6295-D41F-B16A-80CA-1D999E04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224" y="1489562"/>
            <a:ext cx="3763552" cy="501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E789-0CD4-A736-2344-766F87DCC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4802239" cy="492435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Version Control Systems</a:t>
            </a:r>
          </a:p>
          <a:p>
            <a:r>
              <a:rPr lang="en-CA" dirty="0"/>
              <a:t>Make it easier to document changes</a:t>
            </a:r>
          </a:p>
          <a:p>
            <a:r>
              <a:rPr lang="en-CA" dirty="0"/>
              <a:t>Less confusion</a:t>
            </a:r>
          </a:p>
          <a:p>
            <a:r>
              <a:rPr lang="en-CA" dirty="0"/>
              <a:t>Like an unlimited “undo” button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97FBE-398F-F450-55A5-0169B83FA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78"/>
          <a:stretch/>
        </p:blipFill>
        <p:spPr>
          <a:xfrm>
            <a:off x="1033601" y="4755153"/>
            <a:ext cx="6859771" cy="1623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C0EF4-3357-D0B4-AACB-CEAEFAD6502E}"/>
              </a:ext>
            </a:extLst>
          </p:cNvPr>
          <p:cNvSpPr txBox="1"/>
          <p:nvPr/>
        </p:nvSpPr>
        <p:spPr>
          <a:xfrm>
            <a:off x="1383403" y="4314974"/>
            <a:ext cx="308008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Groceries.txt</a:t>
            </a:r>
          </a:p>
        </p:txBody>
      </p:sp>
    </p:spTree>
    <p:extLst>
      <p:ext uri="{BB962C8B-B14F-4D97-AF65-F5344CB8AC3E}">
        <p14:creationId xmlns:p14="http://schemas.microsoft.com/office/powerpoint/2010/main" val="11653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FAA95-56E1-2195-5855-46B50DD5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Git</a:t>
            </a:r>
          </a:p>
          <a:p>
            <a:r>
              <a:rPr lang="en-CA" dirty="0"/>
              <a:t>A type of version control system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Open-source</a:t>
            </a:r>
          </a:p>
          <a:p>
            <a:endParaRPr lang="en-CA" dirty="0"/>
          </a:p>
          <a:p>
            <a:r>
              <a:rPr lang="en-CA" dirty="0"/>
              <a:t>Most popular VCS currently in use</a:t>
            </a:r>
          </a:p>
          <a:p>
            <a:endParaRPr lang="en-CA" dirty="0"/>
          </a:p>
          <a:p>
            <a:r>
              <a:rPr lang="en-CA" dirty="0"/>
              <a:t>Creates a “Git Repository” which stores all the modified instances of your project</a:t>
            </a:r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72C526F7-AD9B-8A76-27CF-5B8208E9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4" y="120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11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4CAD59-1F6A-FED7-6EE0-E9E97EE35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3032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CA" b="1" dirty="0"/>
              <a:t>Git 			vs.			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263CC-C949-1C99-4A6D-072B34B0459A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  <a:p>
            <a:r>
              <a:rPr lang="en-CA"/>
              <a:t>A version control system</a:t>
            </a:r>
          </a:p>
          <a:p>
            <a:endParaRPr lang="en-CA"/>
          </a:p>
          <a:p>
            <a:r>
              <a:rPr lang="en-CA"/>
              <a:t>Works locally and remotely</a:t>
            </a:r>
          </a:p>
          <a:p>
            <a:endParaRPr lang="en-CA"/>
          </a:p>
          <a:p>
            <a:r>
              <a:rPr lang="en-CA"/>
              <a:t>Is open-source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4B09C-4A6C-6F4A-182A-60D6A6403924}"/>
              </a:ext>
            </a:extLst>
          </p:cNvPr>
          <p:cNvSpPr txBox="1">
            <a:spLocks/>
          </p:cNvSpPr>
          <p:nvPr/>
        </p:nvSpPr>
        <p:spPr>
          <a:xfrm>
            <a:off x="4629150" y="1825627"/>
            <a:ext cx="3886200" cy="4351335"/>
          </a:xfrm>
          <a:prstGeom prst="rect">
            <a:avLst/>
          </a:prstGeom>
        </p:spPr>
        <p:txBody>
          <a:bodyPr/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r>
              <a:rPr lang="en-CA" dirty="0"/>
              <a:t>A server that </a:t>
            </a:r>
            <a:r>
              <a:rPr lang="en-CA" b="1" dirty="0"/>
              <a:t>hosts </a:t>
            </a:r>
            <a:r>
              <a:rPr lang="en-CA" dirty="0"/>
              <a:t>Git repositories</a:t>
            </a:r>
          </a:p>
          <a:p>
            <a:endParaRPr lang="en-CA" dirty="0"/>
          </a:p>
          <a:p>
            <a:r>
              <a:rPr lang="en-CA" dirty="0"/>
              <a:t>Works solely as a cloud-based service</a:t>
            </a:r>
          </a:p>
          <a:p>
            <a:endParaRPr lang="en-CA" dirty="0"/>
          </a:p>
          <a:p>
            <a:r>
              <a:rPr lang="en-CA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3449938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M_workshop_Template_S2022" id="{41F71B10-D91A-4222-B463-5B445B3BD3C4}" vid="{071920C6-E7E6-4BE5-B55D-49846ED885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MiCM_workshop_Template_S2022</Template>
  <TotalTime>9468</TotalTime>
  <Words>1286</Words>
  <Application>Microsoft Office PowerPoint</Application>
  <PresentationFormat>On-screen Show (4:3)</PresentationFormat>
  <Paragraphs>310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Open Sans Light</vt:lpstr>
      <vt:lpstr>Thème Office</vt:lpstr>
      <vt:lpstr>PowerPoint Presentation</vt:lpstr>
      <vt:lpstr>Introduction to Git and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II – Basic Git Features</vt:lpstr>
      <vt:lpstr>PowerPoint Presentation</vt:lpstr>
      <vt:lpstr>PowerPoint Presentation</vt:lpstr>
      <vt:lpstr>PowerPoint Presentation</vt:lpstr>
      <vt:lpstr>PowerPoint Presentation</vt:lpstr>
      <vt:lpstr>Part III – Advanced Git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IV – Hosting Projects on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V  –  Conclusion</vt:lpstr>
      <vt:lpstr>PowerPoint Presentation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dcterms:created xsi:type="dcterms:W3CDTF">2019-07-29T14:54:16Z</dcterms:created>
  <dcterms:modified xsi:type="dcterms:W3CDTF">2022-06-20T20:42:27Z</dcterms:modified>
</cp:coreProperties>
</file>