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4"/>
  </p:notesMasterIdLst>
  <p:sldIdLst>
    <p:sldId id="316" r:id="rId2"/>
    <p:sldId id="262" r:id="rId3"/>
    <p:sldId id="317" r:id="rId4"/>
    <p:sldId id="318" r:id="rId5"/>
    <p:sldId id="369" r:id="rId6"/>
    <p:sldId id="332" r:id="rId7"/>
    <p:sldId id="319" r:id="rId8"/>
    <p:sldId id="320" r:id="rId9"/>
    <p:sldId id="381" r:id="rId10"/>
    <p:sldId id="351" r:id="rId11"/>
    <p:sldId id="327" r:id="rId12"/>
    <p:sldId id="321" r:id="rId13"/>
    <p:sldId id="339" r:id="rId14"/>
    <p:sldId id="343" r:id="rId15"/>
    <p:sldId id="353" r:id="rId16"/>
    <p:sldId id="322" r:id="rId17"/>
    <p:sldId id="354" r:id="rId18"/>
    <p:sldId id="341" r:id="rId19"/>
    <p:sldId id="357" r:id="rId20"/>
    <p:sldId id="371" r:id="rId21"/>
    <p:sldId id="333" r:id="rId22"/>
    <p:sldId id="372" r:id="rId23"/>
    <p:sldId id="344" r:id="rId24"/>
    <p:sldId id="373" r:id="rId25"/>
    <p:sldId id="334" r:id="rId26"/>
    <p:sldId id="323" r:id="rId27"/>
    <p:sldId id="352" r:id="rId28"/>
    <p:sldId id="355" r:id="rId29"/>
    <p:sldId id="335" r:id="rId30"/>
    <p:sldId id="374" r:id="rId31"/>
    <p:sldId id="325" r:id="rId32"/>
    <p:sldId id="356" r:id="rId33"/>
    <p:sldId id="337" r:id="rId34"/>
    <p:sldId id="375" r:id="rId35"/>
    <p:sldId id="361" r:id="rId36"/>
    <p:sldId id="338" r:id="rId37"/>
    <p:sldId id="362" r:id="rId38"/>
    <p:sldId id="345" r:id="rId39"/>
    <p:sldId id="376" r:id="rId40"/>
    <p:sldId id="363" r:id="rId41"/>
    <p:sldId id="364" r:id="rId42"/>
    <p:sldId id="324" r:id="rId43"/>
    <p:sldId id="368" r:id="rId44"/>
    <p:sldId id="328" r:id="rId45"/>
    <p:sldId id="340" r:id="rId46"/>
    <p:sldId id="326" r:id="rId47"/>
    <p:sldId id="346" r:id="rId48"/>
    <p:sldId id="377" r:id="rId49"/>
    <p:sldId id="347" r:id="rId50"/>
    <p:sldId id="378" r:id="rId51"/>
    <p:sldId id="358" r:id="rId52"/>
    <p:sldId id="348" r:id="rId53"/>
    <p:sldId id="379" r:id="rId54"/>
    <p:sldId id="359" r:id="rId55"/>
    <p:sldId id="350" r:id="rId56"/>
    <p:sldId id="380" r:id="rId57"/>
    <p:sldId id="367" r:id="rId58"/>
    <p:sldId id="329" r:id="rId59"/>
    <p:sldId id="330" r:id="rId60"/>
    <p:sldId id="331" r:id="rId61"/>
    <p:sldId id="365" r:id="rId62"/>
    <p:sldId id="342" r:id="rId63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8A552-1810-4A9B-8174-E44D3C19BC43}" v="256" dt="2022-06-22T13:51:41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88095" autoAdjust="0"/>
  </p:normalViewPr>
  <p:slideViewPr>
    <p:cSldViewPr snapToGrid="0" snapToObjects="1">
      <p:cViewPr>
        <p:scale>
          <a:sx n="98" d="100"/>
          <a:sy n="98" d="100"/>
        </p:scale>
        <p:origin x="140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20T14:07:11.535" v="6865" actId="5793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20T14:06:52.672" v="6857" actId="20577"/>
          <ac:spMkLst>
            <pc:docMk/>
            <pc:sldMk cId="2389275097" sldId="316"/>
            <ac:spMk id="4" creationId="{A45C165F-BC2D-0A42-B582-A27AE4DBB9CF}"/>
          </ac:spMkLst>
        </pc:spChg>
        <pc:picChg chg="add del mod">
          <ac:chgData name="Adrien Osakwe" userId="7a3e290c-eb83-484b-8e3d-d46ef2333477" providerId="ADAL" clId="{FC38A552-1810-4A9B-8174-E44D3C19BC43}" dt="2022-06-20T14:07:06.500" v="6863" actId="478"/>
          <ac:picMkLst>
            <pc:docMk/>
            <pc:sldMk cId="2389275097" sldId="316"/>
            <ac:picMk id="1026" creationId="{62930DCD-4184-7924-EAD5-717EDB17ACBD}"/>
          </ac:picMkLst>
        </pc:picChg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20T20:28:44.176" v="10546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22T16:46:17.075" v="17018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14T17:16:45.300" v="5781" actId="20577"/>
          <ac:spMkLst>
            <pc:docMk/>
            <pc:sldMk cId="116534369" sldId="319"/>
            <ac:spMk id="2" creationId="{FA28E789-0CD4-A736-2344-766F87DCC678}"/>
          </ac:spMkLst>
        </pc:spChg>
        <pc:spChg chg="add del mod">
          <ac:chgData name="Adrien Osakwe" userId="7a3e290c-eb83-484b-8e3d-d46ef2333477" providerId="ADAL" clId="{FC38A552-1810-4A9B-8174-E44D3C19BC43}" dt="2022-06-20T14:08:53.695" v="6866" actId="478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14T17:16:36.501" v="5747" actId="1076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14T17:16:36.501" v="5747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20T20:08:59.396" v="10240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20T14:10:34.146" v="6873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20T20:11:34.147" v="10272" actId="20577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del mod">
          <ac:chgData name="Adrien Osakwe" userId="7a3e290c-eb83-484b-8e3d-d46ef2333477" providerId="ADAL" clId="{FC38A552-1810-4A9B-8174-E44D3C19BC43}" dt="2022-06-20T14:10:37.725" v="6876" actId="478"/>
          <ac:spMkLst>
            <pc:docMk/>
            <pc:sldMk cId="620605204" sldId="321"/>
            <ac:spMk id="11" creationId="{471FD7C1-B59F-DE55-DA63-0372381F006F}"/>
          </ac:spMkLst>
        </pc:spChg>
        <pc:spChg chg="add del mod">
          <ac:chgData name="Adrien Osakwe" userId="7a3e290c-eb83-484b-8e3d-d46ef2333477" providerId="ADAL" clId="{FC38A552-1810-4A9B-8174-E44D3C19BC43}" dt="2022-06-20T14:10:37.054" v="6875" actId="478"/>
          <ac:spMkLst>
            <pc:docMk/>
            <pc:sldMk cId="620605204" sldId="321"/>
            <ac:spMk id="12" creationId="{92B0E22C-CDF6-915B-605D-C2DE1D234A16}"/>
          </ac:spMkLst>
        </pc:spChg>
        <pc:spChg chg="add mod ord">
          <ac:chgData name="Adrien Osakwe" userId="7a3e290c-eb83-484b-8e3d-d46ef2333477" providerId="ADAL" clId="{FC38A552-1810-4A9B-8174-E44D3C19BC43}" dt="2022-06-20T14:18:30.173" v="6933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del mod">
          <ac:chgData name="Adrien Osakwe" userId="7a3e290c-eb83-484b-8e3d-d46ef2333477" providerId="ADAL" clId="{FC38A552-1810-4A9B-8174-E44D3C19BC43}" dt="2022-06-20T15:05:09.042" v="7008" actId="478"/>
          <ac:spMkLst>
            <pc:docMk/>
            <pc:sldMk cId="620605204" sldId="321"/>
            <ac:spMk id="16" creationId="{F2EDE3D7-472B-C3BD-01D3-D81D0B1B1E76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spChg chg="add mod">
          <ac:chgData name="Adrien Osakwe" userId="7a3e290c-eb83-484b-8e3d-d46ef2333477" providerId="ADAL" clId="{FC38A552-1810-4A9B-8174-E44D3C19BC43}" dt="2022-06-20T14:16:43.137" v="6918" actId="1076"/>
          <ac:spMkLst>
            <pc:docMk/>
            <pc:sldMk cId="620605204" sldId="321"/>
            <ac:spMk id="18" creationId="{71B21739-977F-9F86-5173-7F90976DDF58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21T14:25:53.872" v="12793" actId="113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20T14:27:10.935" v="6980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20T18:25:39.911" v="9785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20T20:30:10.948" v="10565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20T20:40:57.347" v="10596" actId="5793"/>
          <ac:spMkLst>
            <pc:docMk/>
            <pc:sldMk cId="3510116900" sldId="328"/>
            <ac:spMk id="2" creationId="{145570DF-0C10-98C1-32EE-7BBAD91B3A01}"/>
          </ac:spMkLst>
        </pc:spChg>
        <pc:picChg chg="add mod">
          <ac:chgData name="Adrien Osakwe" userId="7a3e290c-eb83-484b-8e3d-d46ef2333477" providerId="ADAL" clId="{FC38A552-1810-4A9B-8174-E44D3C19BC43}" dt="2022-06-20T20:21:23.979" v="10390" actId="1076"/>
          <ac:picMkLst>
            <pc:docMk/>
            <pc:sldMk cId="3510116900" sldId="328"/>
            <ac:picMk id="3" creationId="{75C61540-AADC-A396-B1DA-CE621B8FD85B}"/>
          </ac:picMkLst>
        </pc:pic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20T20:18:33.005" v="10386" actId="20577"/>
          <ac:spMkLst>
            <pc:docMk/>
            <pc:sldMk cId="1527684309" sldId="330"/>
            <ac:spMk id="2" creationId="{00D8EFDB-45D2-9A4A-6FA9-789D807BF0F3}"/>
          </ac:spMkLst>
        </pc:spChg>
        <pc:picChg chg="add mod">
          <ac:chgData name="Adrien Osakwe" userId="7a3e290c-eb83-484b-8e3d-d46ef2333477" providerId="ADAL" clId="{FC38A552-1810-4A9B-8174-E44D3C19BC43}" dt="2022-06-20T20:22:59.960" v="10395" actId="1076"/>
          <ac:picMkLst>
            <pc:docMk/>
            <pc:sldMk cId="1527684309" sldId="330"/>
            <ac:picMk id="3" creationId="{F8372AD7-7FF9-4273-8F53-305A22A63677}"/>
          </ac:picMkLst>
        </pc:pic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21T13:57:11.143" v="11595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21T14:04:35.781" v="12081" actId="113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  <pc:spChg chg="mod">
          <ac:chgData name="Adrien Osakwe" userId="7a3e290c-eb83-484b-8e3d-d46ef2333477" providerId="ADAL" clId="{FC38A552-1810-4A9B-8174-E44D3C19BC43}" dt="2022-06-20T18:11:48.834" v="8536" actId="20577"/>
          <ac:spMkLst>
            <pc:docMk/>
            <pc:sldMk cId="2209846115" sldId="338"/>
            <ac:spMk id="2" creationId="{9C487D5F-FC03-68BB-A41E-18A16F47726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3" creationId="{5A774D1E-53AA-FC65-15C7-CBED74D830FE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4" creationId="{D0C2FE34-1D0D-79EF-BC35-C1E4CD8914B8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5" creationId="{3DDD5920-02E1-3CC9-1ABD-8EB5D824BA3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7" creationId="{06C413E4-E416-DD54-98B3-9BE56082108C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8" creationId="{D6B77EA1-2BAA-4F0E-AF37-7046559DEDD5}"/>
          </ac:spMkLst>
        </pc:spChg>
        <pc:spChg chg="add del mod">
          <ac:chgData name="Adrien Osakwe" userId="7a3e290c-eb83-484b-8e3d-d46ef2333477" providerId="ADAL" clId="{FC38A552-1810-4A9B-8174-E44D3C19BC43}" dt="2022-06-20T18:14:09.417" v="8548" actId="478"/>
          <ac:spMkLst>
            <pc:docMk/>
            <pc:sldMk cId="2209846115" sldId="338"/>
            <ac:spMk id="12" creationId="{564ED243-01CC-91B2-BC9B-E52ABDA7F7FC}"/>
          </ac:spMkLst>
        </pc:spChg>
        <pc:spChg chg="add mod">
          <ac:chgData name="Adrien Osakwe" userId="7a3e290c-eb83-484b-8e3d-d46ef2333477" providerId="ADAL" clId="{FC38A552-1810-4A9B-8174-E44D3C19BC43}" dt="2022-06-22T12:41:27.257" v="16948" actId="1076"/>
          <ac:spMkLst>
            <pc:docMk/>
            <pc:sldMk cId="2209846115" sldId="338"/>
            <ac:spMk id="15" creationId="{DF1D212D-D57A-6288-056C-CB6CDEDC3C92}"/>
          </ac:spMkLst>
        </pc:spChg>
        <pc:spChg chg="add mod">
          <ac:chgData name="Adrien Osakwe" userId="7a3e290c-eb83-484b-8e3d-d46ef2333477" providerId="ADAL" clId="{FC38A552-1810-4A9B-8174-E44D3C19BC43}" dt="2022-06-22T12:43:28.651" v="16998" actId="1076"/>
          <ac:spMkLst>
            <pc:docMk/>
            <pc:sldMk cId="2209846115" sldId="338"/>
            <ac:spMk id="18" creationId="{1613281B-8113-9487-9C79-9DF26C91CB96}"/>
          </ac:spMkLst>
        </pc:spChg>
        <pc:spChg chg="add del mod">
          <ac:chgData name="Adrien Osakwe" userId="7a3e290c-eb83-484b-8e3d-d46ef2333477" providerId="ADAL" clId="{FC38A552-1810-4A9B-8174-E44D3C19BC43}" dt="2022-06-22T12:42:46.024" v="16980" actId="1076"/>
          <ac:spMkLst>
            <pc:docMk/>
            <pc:sldMk cId="2209846115" sldId="338"/>
            <ac:spMk id="19" creationId="{F6BB5A0B-BC5C-E442-9063-B99E7446667B}"/>
          </ac:spMkLst>
        </pc:spChg>
        <pc:spChg chg="add mod">
          <ac:chgData name="Adrien Osakwe" userId="7a3e290c-eb83-484b-8e3d-d46ef2333477" providerId="ADAL" clId="{FC38A552-1810-4A9B-8174-E44D3C19BC43}" dt="2022-06-22T12:43:12.324" v="16996" actId="20577"/>
          <ac:spMkLst>
            <pc:docMk/>
            <pc:sldMk cId="2209846115" sldId="338"/>
            <ac:spMk id="28" creationId="{4784692F-2F03-22AB-E104-B49B3B9D5442}"/>
          </ac:spMkLst>
        </pc:sp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6" creationId="{1CC9D5D5-D32E-6824-98C5-9D4BFE81794F}"/>
          </ac:cxnSpMkLst>
        </pc:cxnChg>
        <pc:cxnChg chg="add mod">
          <ac:chgData name="Adrien Osakwe" userId="7a3e290c-eb83-484b-8e3d-d46ef2333477" providerId="ADAL" clId="{FC38A552-1810-4A9B-8174-E44D3C19BC43}" dt="2022-06-22T12:41:31.923" v="16954" actId="14100"/>
          <ac:cxnSpMkLst>
            <pc:docMk/>
            <pc:sldMk cId="2209846115" sldId="338"/>
            <ac:cxnSpMk id="9" creationId="{A5DE8BE0-BD9E-2BB2-15A8-E8C73413F16B}"/>
          </ac:cxnSpMkLst>
        </pc:cxn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10" creationId="{8425AD45-0CB7-6489-9F9B-30E145704966}"/>
          </ac:cxnSpMkLst>
        </pc:cxnChg>
        <pc:cxnChg chg="add del mod">
          <ac:chgData name="Adrien Osakwe" userId="7a3e290c-eb83-484b-8e3d-d46ef2333477" providerId="ADAL" clId="{FC38A552-1810-4A9B-8174-E44D3C19BC43}" dt="2022-06-20T18:12:52.705" v="8544" actId="478"/>
          <ac:cxnSpMkLst>
            <pc:docMk/>
            <pc:sldMk cId="2209846115" sldId="338"/>
            <ac:cxnSpMk id="11" creationId="{AA07A831-2DDF-115A-1124-C2D67088905C}"/>
          </ac:cxnSpMkLst>
        </pc:cxnChg>
        <pc:cxnChg chg="add del mod">
          <ac:chgData name="Adrien Osakwe" userId="7a3e290c-eb83-484b-8e3d-d46ef2333477" providerId="ADAL" clId="{FC38A552-1810-4A9B-8174-E44D3C19BC43}" dt="2022-06-20T18:14:03.689" v="8546" actId="478"/>
          <ac:cxnSpMkLst>
            <pc:docMk/>
            <pc:sldMk cId="2209846115" sldId="338"/>
            <ac:cxnSpMk id="13" creationId="{299358E3-A5BC-8492-1D6A-B5F59959DA3E}"/>
          </ac:cxnSpMkLst>
        </pc:cxnChg>
        <pc:cxnChg chg="add del mod">
          <ac:chgData name="Adrien Osakwe" userId="7a3e290c-eb83-484b-8e3d-d46ef2333477" providerId="ADAL" clId="{FC38A552-1810-4A9B-8174-E44D3C19BC43}" dt="2022-06-20T18:14:01.720" v="8545" actId="478"/>
          <ac:cxnSpMkLst>
            <pc:docMk/>
            <pc:sldMk cId="2209846115" sldId="338"/>
            <ac:cxnSpMk id="14" creationId="{82FC1F4E-F7FA-9B86-D0F2-26EA8EB7CC63}"/>
          </ac:cxnSpMkLst>
        </pc:cxnChg>
        <pc:cxnChg chg="add mod">
          <ac:chgData name="Adrien Osakwe" userId="7a3e290c-eb83-484b-8e3d-d46ef2333477" providerId="ADAL" clId="{FC38A552-1810-4A9B-8174-E44D3C19BC43}" dt="2022-06-22T12:43:03.316" v="16986" actId="1076"/>
          <ac:cxnSpMkLst>
            <pc:docMk/>
            <pc:sldMk cId="2209846115" sldId="338"/>
            <ac:cxnSpMk id="20" creationId="{9BD6F78C-8910-1110-F11E-4A9319F45E9E}"/>
          </ac:cxnSpMkLst>
        </pc:cxnChg>
        <pc:cxnChg chg="add mod">
          <ac:chgData name="Adrien Osakwe" userId="7a3e290c-eb83-484b-8e3d-d46ef2333477" providerId="ADAL" clId="{FC38A552-1810-4A9B-8174-E44D3C19BC43}" dt="2022-06-22T12:43:19.615" v="16997" actId="14100"/>
          <ac:cxnSpMkLst>
            <pc:docMk/>
            <pc:sldMk cId="2209846115" sldId="338"/>
            <ac:cxnSpMk id="21" creationId="{AAC45847-195B-CE42-5589-B239965E542C}"/>
          </ac:cxnSpMkLst>
        </pc:cxnChg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21T03:39:30.426" v="10653" actId="20577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21T15:23:12.588" v="13691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20T18:20:53.608" v="9114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20T14:28:25.564" v="7006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  <pc:spChg chg="mod">
          <ac:chgData name="Adrien Osakwe" userId="7a3e290c-eb83-484b-8e3d-d46ef2333477" providerId="ADAL" clId="{FC38A552-1810-4A9B-8174-E44D3C19BC43}" dt="2022-06-20T20:29:32.160" v="10547" actId="20577"/>
          <ac:spMkLst>
            <pc:docMk/>
            <pc:sldMk cId="3449938012" sldId="351"/>
            <ac:spMk id="2" creationId="{4A4CAD59-1F6A-FED7-6EE0-E9E97EE35FCD}"/>
          </ac:spMkLst>
        </pc:spChg>
        <pc:spChg chg="add mod">
          <ac:chgData name="Adrien Osakwe" userId="7a3e290c-eb83-484b-8e3d-d46ef2333477" providerId="ADAL" clId="{FC38A552-1810-4A9B-8174-E44D3C19BC43}" dt="2022-06-14T17:17:42.186" v="5806"/>
          <ac:spMkLst>
            <pc:docMk/>
            <pc:sldMk cId="3449938012" sldId="351"/>
            <ac:spMk id="3" creationId="{CAE263CC-C949-1C99-4A6D-072B34B0459A}"/>
          </ac:spMkLst>
        </pc:spChg>
        <pc:spChg chg="add mod">
          <ac:chgData name="Adrien Osakwe" userId="7a3e290c-eb83-484b-8e3d-d46ef2333477" providerId="ADAL" clId="{FC38A552-1810-4A9B-8174-E44D3C19BC43}" dt="2022-06-20T20:11:28.602" v="10258" actId="20577"/>
          <ac:spMkLst>
            <pc:docMk/>
            <pc:sldMk cId="3449938012" sldId="351"/>
            <ac:spMk id="4" creationId="{2794B09C-4A6C-6F4A-182A-60D6A6403924}"/>
          </ac:spMkLst>
        </pc:spChg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  <pc:spChg chg="mod">
          <ac:chgData name="Adrien Osakwe" userId="7a3e290c-eb83-484b-8e3d-d46ef2333477" providerId="ADAL" clId="{FC38A552-1810-4A9B-8174-E44D3C19BC43}" dt="2022-06-20T14:22:00.796" v="6936" actId="20577"/>
          <ac:spMkLst>
            <pc:docMk/>
            <pc:sldMk cId="3259543809" sldId="352"/>
            <ac:spMk id="2" creationId="{0A7369EE-265F-EEE0-1CB5-630C4AA1FDF4}"/>
          </ac:spMkLst>
        </pc:spChg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  <pc:spChg chg="mod">
          <ac:chgData name="Adrien Osakwe" userId="7a3e290c-eb83-484b-8e3d-d46ef2333477" providerId="ADAL" clId="{FC38A552-1810-4A9B-8174-E44D3C19BC43}" dt="2022-06-20T17:22:51.741" v="7557" actId="313"/>
          <ac:spMkLst>
            <pc:docMk/>
            <pc:sldMk cId="3279477224" sldId="353"/>
            <ac:spMk id="2" creationId="{AD6D3F4F-478A-DE35-3B27-7D87382BE8FC}"/>
          </ac:spMkLst>
        </pc:spChg>
        <pc:picChg chg="add mod">
          <ac:chgData name="Adrien Osakwe" userId="7a3e290c-eb83-484b-8e3d-d46ef2333477" providerId="ADAL" clId="{FC38A552-1810-4A9B-8174-E44D3C19BC43}" dt="2022-06-20T17:22:48.323" v="7556" actId="14100"/>
          <ac:picMkLst>
            <pc:docMk/>
            <pc:sldMk cId="3279477224" sldId="353"/>
            <ac:picMk id="3" creationId="{DC9004D5-6BAC-B9F3-9058-038AB7C57854}"/>
          </ac:picMkLst>
        </pc:picChg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  <pc:spChg chg="mod">
          <ac:chgData name="Adrien Osakwe" userId="7a3e290c-eb83-484b-8e3d-d46ef2333477" providerId="ADAL" clId="{FC38A552-1810-4A9B-8174-E44D3C19BC43}" dt="2022-06-22T13:51:41.760" v="17015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  <pc:spChg chg="mod">
          <ac:chgData name="Adrien Osakwe" userId="7a3e290c-eb83-484b-8e3d-d46ef2333477" providerId="ADAL" clId="{FC38A552-1810-4A9B-8174-E44D3C19BC43}" dt="2022-06-21T14:28:10.910" v="12794" actId="20577"/>
          <ac:spMkLst>
            <pc:docMk/>
            <pc:sldMk cId="533136476" sldId="355"/>
            <ac:spMk id="2" creationId="{B3E01394-0E36-2559-3716-F14DDC24D1F8}"/>
          </ac:spMkLst>
        </pc:spChg>
        <pc:spChg chg="add mod">
          <ac:chgData name="Adrien Osakwe" userId="7a3e290c-eb83-484b-8e3d-d46ef2333477" providerId="ADAL" clId="{FC38A552-1810-4A9B-8174-E44D3C19BC43}" dt="2022-06-20T17:35:48.509" v="7708" actId="1076"/>
          <ac:spMkLst>
            <pc:docMk/>
            <pc:sldMk cId="533136476" sldId="355"/>
            <ac:spMk id="4" creationId="{395E6399-66DB-A4F8-1DC0-00FC1973F27D}"/>
          </ac:spMkLst>
        </pc:spChg>
        <pc:spChg chg="add mod">
          <ac:chgData name="Adrien Osakwe" userId="7a3e290c-eb83-484b-8e3d-d46ef2333477" providerId="ADAL" clId="{FC38A552-1810-4A9B-8174-E44D3C19BC43}" dt="2022-06-20T17:35:53.646" v="7710" actId="1076"/>
          <ac:spMkLst>
            <pc:docMk/>
            <pc:sldMk cId="533136476" sldId="355"/>
            <ac:spMk id="5" creationId="{A3EB4261-2E52-9C40-9277-26F23C24802F}"/>
          </ac:spMkLst>
        </pc:spChg>
        <pc:spChg chg="add mod">
          <ac:chgData name="Adrien Osakwe" userId="7a3e290c-eb83-484b-8e3d-d46ef2333477" providerId="ADAL" clId="{FC38A552-1810-4A9B-8174-E44D3C19BC43}" dt="2022-06-20T17:35:50.887" v="7709" actId="1076"/>
          <ac:spMkLst>
            <pc:docMk/>
            <pc:sldMk cId="533136476" sldId="355"/>
            <ac:spMk id="6" creationId="{99EC8056-593C-B9BA-1377-F045E09592EC}"/>
          </ac:spMkLst>
        </pc:spChg>
        <pc:spChg chg="add mod">
          <ac:chgData name="Adrien Osakwe" userId="7a3e290c-eb83-484b-8e3d-d46ef2333477" providerId="ADAL" clId="{FC38A552-1810-4A9B-8174-E44D3C19BC43}" dt="2022-06-20T17:35:59.127" v="7712" actId="1076"/>
          <ac:spMkLst>
            <pc:docMk/>
            <pc:sldMk cId="533136476" sldId="355"/>
            <ac:spMk id="11" creationId="{FC40E158-8C9F-850C-60D3-B6F7D7206C24}"/>
          </ac:spMkLst>
        </pc:spChg>
        <pc:spChg chg="add mod">
          <ac:chgData name="Adrien Osakwe" userId="7a3e290c-eb83-484b-8e3d-d46ef2333477" providerId="ADAL" clId="{FC38A552-1810-4A9B-8174-E44D3C19BC43}" dt="2022-06-20T17:34:41.062" v="7690" actId="1076"/>
          <ac:spMkLst>
            <pc:docMk/>
            <pc:sldMk cId="533136476" sldId="355"/>
            <ac:spMk id="12" creationId="{6C092C8B-94F3-A195-C025-D9DC43941867}"/>
          </ac:spMkLst>
        </pc:spChg>
        <pc:spChg chg="add mod">
          <ac:chgData name="Adrien Osakwe" userId="7a3e290c-eb83-484b-8e3d-d46ef2333477" providerId="ADAL" clId="{FC38A552-1810-4A9B-8174-E44D3C19BC43}" dt="2022-06-20T17:36:08.353" v="7715" actId="1076"/>
          <ac:spMkLst>
            <pc:docMk/>
            <pc:sldMk cId="533136476" sldId="355"/>
            <ac:spMk id="16" creationId="{E1636B51-1429-168B-9F9C-2FFC8E1B7026}"/>
          </ac:spMkLst>
        </pc:spChg>
        <pc:spChg chg="add mod">
          <ac:chgData name="Adrien Osakwe" userId="7a3e290c-eb83-484b-8e3d-d46ef2333477" providerId="ADAL" clId="{FC38A552-1810-4A9B-8174-E44D3C19BC43}" dt="2022-06-20T17:38:50.740" v="7856" actId="20577"/>
          <ac:spMkLst>
            <pc:docMk/>
            <pc:sldMk cId="533136476" sldId="355"/>
            <ac:spMk id="17" creationId="{F7344BA4-D60A-AC0C-CAEB-1EBD5C824F1C}"/>
          </ac:spMkLst>
        </pc:spChg>
        <pc:spChg chg="add mod">
          <ac:chgData name="Adrien Osakwe" userId="7a3e290c-eb83-484b-8e3d-d46ef2333477" providerId="ADAL" clId="{FC38A552-1810-4A9B-8174-E44D3C19BC43}" dt="2022-06-20T17:36:48.991" v="7734" actId="1076"/>
          <ac:spMkLst>
            <pc:docMk/>
            <pc:sldMk cId="533136476" sldId="355"/>
            <ac:spMk id="28" creationId="{16A4F342-6F22-8F2F-E322-FF4244CFB6F7}"/>
          </ac:spMkLst>
        </pc:spChg>
        <pc:picChg chg="add del mod">
          <ac:chgData name="Adrien Osakwe" userId="7a3e290c-eb83-484b-8e3d-d46ef2333477" providerId="ADAL" clId="{FC38A552-1810-4A9B-8174-E44D3C19BC43}" dt="2022-06-20T17:32:41.256" v="7601" actId="478"/>
          <ac:picMkLst>
            <pc:docMk/>
            <pc:sldMk cId="533136476" sldId="355"/>
            <ac:picMk id="3" creationId="{4971B5EA-24CE-30D7-B6C2-6D858486EFE8}"/>
          </ac:picMkLst>
        </pc:picChg>
        <pc:cxnChg chg="add mod">
          <ac:chgData name="Adrien Osakwe" userId="7a3e290c-eb83-484b-8e3d-d46ef2333477" providerId="ADAL" clId="{FC38A552-1810-4A9B-8174-E44D3C19BC43}" dt="2022-06-20T17:35:50.887" v="7709" actId="1076"/>
          <ac:cxnSpMkLst>
            <pc:docMk/>
            <pc:sldMk cId="533136476" sldId="355"/>
            <ac:cxnSpMk id="8" creationId="{B8E4FB43-40B0-6D12-C10C-C29B683EE88B}"/>
          </ac:cxnSpMkLst>
        </pc:cxnChg>
        <pc:cxnChg chg="add mod">
          <ac:chgData name="Adrien Osakwe" userId="7a3e290c-eb83-484b-8e3d-d46ef2333477" providerId="ADAL" clId="{FC38A552-1810-4A9B-8174-E44D3C19BC43}" dt="2022-06-20T17:35:53.646" v="7710" actId="1076"/>
          <ac:cxnSpMkLst>
            <pc:docMk/>
            <pc:sldMk cId="533136476" sldId="355"/>
            <ac:cxnSpMk id="10" creationId="{6DD8FABC-8EBD-6D54-A8C1-686FE9A951C4}"/>
          </ac:cxnSpMkLst>
        </pc:cxnChg>
        <pc:cxnChg chg="add mod">
          <ac:chgData name="Adrien Osakwe" userId="7a3e290c-eb83-484b-8e3d-d46ef2333477" providerId="ADAL" clId="{FC38A552-1810-4A9B-8174-E44D3C19BC43}" dt="2022-06-20T17:35:59.127" v="7712" actId="1076"/>
          <ac:cxnSpMkLst>
            <pc:docMk/>
            <pc:sldMk cId="533136476" sldId="355"/>
            <ac:cxnSpMk id="14" creationId="{C03D678E-1D39-9ACD-0A50-01F9D98B82AC}"/>
          </ac:cxnSpMkLst>
        </pc:cxnChg>
        <pc:cxnChg chg="add mod">
          <ac:chgData name="Adrien Osakwe" userId="7a3e290c-eb83-484b-8e3d-d46ef2333477" providerId="ADAL" clId="{FC38A552-1810-4A9B-8174-E44D3C19BC43}" dt="2022-06-20T17:36:02.686" v="7713" actId="1076"/>
          <ac:cxnSpMkLst>
            <pc:docMk/>
            <pc:sldMk cId="533136476" sldId="355"/>
            <ac:cxnSpMk id="19" creationId="{1CFF158D-9C9B-1725-9745-A306D9260ABE}"/>
          </ac:cxnSpMkLst>
        </pc:cxnChg>
        <pc:cxnChg chg="add mod">
          <ac:chgData name="Adrien Osakwe" userId="7a3e290c-eb83-484b-8e3d-d46ef2333477" providerId="ADAL" clId="{FC38A552-1810-4A9B-8174-E44D3C19BC43}" dt="2022-06-20T17:36:48.991" v="7734" actId="1076"/>
          <ac:cxnSpMkLst>
            <pc:docMk/>
            <pc:sldMk cId="533136476" sldId="355"/>
            <ac:cxnSpMk id="30" creationId="{070C6A20-0353-7747-4CB3-E21081A5F705}"/>
          </ac:cxnSpMkLst>
        </pc:cxnChg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  <pc:spChg chg="mod">
          <ac:chgData name="Adrien Osakwe" userId="7a3e290c-eb83-484b-8e3d-d46ef2333477" providerId="ADAL" clId="{FC38A552-1810-4A9B-8174-E44D3C19BC43}" dt="2022-06-20T18:11:59.368" v="8538" actId="1076"/>
          <ac:spMkLst>
            <pc:docMk/>
            <pc:sldMk cId="83320364" sldId="356"/>
            <ac:spMk id="2" creationId="{BFC4ED5B-D5E5-F844-809F-E08DF87B77F4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3" creationId="{F1D19F52-B570-BB90-DA5E-B02330006593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4" creationId="{A46436DD-5FA5-8054-2341-F495B29771A1}"/>
          </ac:spMkLst>
        </pc:spChg>
        <pc:spChg chg="add mod">
          <ac:chgData name="Adrien Osakwe" userId="7a3e290c-eb83-484b-8e3d-d46ef2333477" providerId="ADAL" clId="{FC38A552-1810-4A9B-8174-E44D3C19BC43}" dt="2022-06-20T17:42:09.050" v="8036" actId="1076"/>
          <ac:spMkLst>
            <pc:docMk/>
            <pc:sldMk cId="83320364" sldId="356"/>
            <ac:spMk id="5" creationId="{BBDFCC6D-7BF2-0C9B-DF3B-B0BAB7AEB297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7" creationId="{69B8C2A7-4EE7-8FD8-693A-EF4B4B7F89C9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8" creationId="{D3E89531-98DF-F167-A59E-6D7FDE752908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9" creationId="{C6A88B92-48E0-1402-7D56-6F8EEAF7FB89}"/>
          </ac:spMkLst>
        </pc:spChg>
        <pc:spChg chg="add mod">
          <ac:chgData name="Adrien Osakwe" userId="7a3e290c-eb83-484b-8e3d-d46ef2333477" providerId="ADAL" clId="{FC38A552-1810-4A9B-8174-E44D3C19BC43}" dt="2022-06-20T17:43:49.365" v="8055" actId="1076"/>
          <ac:spMkLst>
            <pc:docMk/>
            <pc:sldMk cId="83320364" sldId="356"/>
            <ac:spMk id="14" creationId="{B9DC7703-2EF6-5EA9-CC4A-C60D23ED7D1F}"/>
          </ac:spMkLst>
        </pc:spChg>
        <pc:spChg chg="add mod">
          <ac:chgData name="Adrien Osakwe" userId="7a3e290c-eb83-484b-8e3d-d46ef2333477" providerId="ADAL" clId="{FC38A552-1810-4A9B-8174-E44D3C19BC43}" dt="2022-06-20T17:48:48.472" v="8083" actId="20577"/>
          <ac:spMkLst>
            <pc:docMk/>
            <pc:sldMk cId="83320364" sldId="356"/>
            <ac:spMk id="20" creationId="{ED9F744A-3CE6-EF3D-850C-06ADFF08670B}"/>
          </ac:spMkLst>
        </pc:sp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6" creationId="{403A2344-111C-2B84-3DD8-412E221931DB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0" creationId="{7D3664D5-E59B-1EBD-80A0-82F5A5EFD0F4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2" creationId="{89F3A554-BB03-DBD2-F325-7DF2302EDBEF}"/>
          </ac:cxnSpMkLst>
        </pc:cxnChg>
        <pc:cxnChg chg="add mod">
          <ac:chgData name="Adrien Osakwe" userId="7a3e290c-eb83-484b-8e3d-d46ef2333477" providerId="ADAL" clId="{FC38A552-1810-4A9B-8174-E44D3C19BC43}" dt="2022-06-20T17:43:49.365" v="8055" actId="1076"/>
          <ac:cxnSpMkLst>
            <pc:docMk/>
            <pc:sldMk cId="83320364" sldId="356"/>
            <ac:cxnSpMk id="16" creationId="{3B8DCFCF-79BB-95E4-97C3-23602F3682AD}"/>
          </ac:cxnSpMkLst>
        </pc:cxnChg>
        <pc:cxnChg chg="add">
          <ac:chgData name="Adrien Osakwe" userId="7a3e290c-eb83-484b-8e3d-d46ef2333477" providerId="ADAL" clId="{FC38A552-1810-4A9B-8174-E44D3C19BC43}" dt="2022-06-20T17:43:28.564" v="8053" actId="11529"/>
          <ac:cxnSpMkLst>
            <pc:docMk/>
            <pc:sldMk cId="83320364" sldId="356"/>
            <ac:cxnSpMk id="18" creationId="{88120490-EF7C-73D6-55BD-F7433EDCDCC5}"/>
          </ac:cxnSpMkLst>
        </pc:cxnChg>
        <pc:cxnChg chg="add">
          <ac:chgData name="Adrien Osakwe" userId="7a3e290c-eb83-484b-8e3d-d46ef2333477" providerId="ADAL" clId="{FC38A552-1810-4A9B-8174-E44D3C19BC43}" dt="2022-06-20T17:49:24.287" v="8087" actId="11529"/>
          <ac:cxnSpMkLst>
            <pc:docMk/>
            <pc:sldMk cId="83320364" sldId="356"/>
            <ac:cxnSpMk id="22" creationId="{2DA572D4-EA84-D614-D9A7-5AE0EAB2953A}"/>
          </ac:cxnSpMkLst>
        </pc:cxnChg>
        <pc:cxnChg chg="add del mod">
          <ac:chgData name="Adrien Osakwe" userId="7a3e290c-eb83-484b-8e3d-d46ef2333477" providerId="ADAL" clId="{FC38A552-1810-4A9B-8174-E44D3C19BC43}" dt="2022-06-20T17:49:48.137" v="8089" actId="11529"/>
          <ac:cxnSpMkLst>
            <pc:docMk/>
            <pc:sldMk cId="83320364" sldId="356"/>
            <ac:cxnSpMk id="24" creationId="{AFFC474D-97CB-8730-B775-7EC7DFEBD465}"/>
          </ac:cxnSpMkLst>
        </pc:cxnChg>
        <pc:cxnChg chg="add del mod">
          <ac:chgData name="Adrien Osakwe" userId="7a3e290c-eb83-484b-8e3d-d46ef2333477" providerId="ADAL" clId="{FC38A552-1810-4A9B-8174-E44D3C19BC43}" dt="2022-06-20T17:50:27.586" v="8094" actId="11529"/>
          <ac:cxnSpMkLst>
            <pc:docMk/>
            <pc:sldMk cId="83320364" sldId="356"/>
            <ac:cxnSpMk id="26" creationId="{C2C9C20C-D2DD-0DE9-C7BE-DA2AFC773C50}"/>
          </ac:cxnSpMkLst>
        </pc:cxnChg>
        <pc:cxnChg chg="add mod">
          <ac:chgData name="Adrien Osakwe" userId="7a3e290c-eb83-484b-8e3d-d46ef2333477" providerId="ADAL" clId="{FC38A552-1810-4A9B-8174-E44D3C19BC43}" dt="2022-06-20T17:50:53.458" v="8098" actId="14100"/>
          <ac:cxnSpMkLst>
            <pc:docMk/>
            <pc:sldMk cId="83320364" sldId="356"/>
            <ac:cxnSpMk id="29" creationId="{46FB9BDA-A5C6-4A10-3D2D-7DF06AFFE3D3}"/>
          </ac:cxnSpMkLst>
        </pc:cxnChg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  <pc:spChg chg="mod">
          <ac:chgData name="Adrien Osakwe" userId="7a3e290c-eb83-484b-8e3d-d46ef2333477" providerId="ADAL" clId="{FC38A552-1810-4A9B-8174-E44D3C19BC43}" dt="2022-06-20T15:06:19.828" v="7077" actId="20577"/>
          <ac:spMkLst>
            <pc:docMk/>
            <pc:sldMk cId="4084145476" sldId="357"/>
            <ac:spMk id="2" creationId="{F30F071A-0450-8F6E-F28D-8124D7A90523}"/>
          </ac:spMkLst>
        </pc:spChg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  <pc:spChg chg="mod">
          <ac:chgData name="Adrien Osakwe" userId="7a3e290c-eb83-484b-8e3d-d46ef2333477" providerId="ADAL" clId="{FC38A552-1810-4A9B-8174-E44D3C19BC43}" dt="2022-06-20T17:25:51.090" v="7576" actId="20577"/>
          <ac:spMkLst>
            <pc:docMk/>
            <pc:sldMk cId="626813519" sldId="358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  <pc:spChg chg="mod">
          <ac:chgData name="Adrien Osakwe" userId="7a3e290c-eb83-484b-8e3d-d46ef2333477" providerId="ADAL" clId="{FC38A552-1810-4A9B-8174-E44D3C19BC43}" dt="2022-06-21T13:47:53.747" v="11292" actId="113"/>
          <ac:spMkLst>
            <pc:docMk/>
            <pc:sldMk cId="3713402376" sldId="358"/>
            <ac:spMk id="2" creationId="{F70D3537-42A9-8B9E-5B6A-D3C1F0BBB0C8}"/>
          </ac:spMkLst>
        </pc:spChg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  <pc:spChg chg="mod">
          <ac:chgData name="Adrien Osakwe" userId="7a3e290c-eb83-484b-8e3d-d46ef2333477" providerId="ADAL" clId="{FC38A552-1810-4A9B-8174-E44D3C19BC43}" dt="2022-06-21T13:49:13.289" v="11438" actId="20577"/>
          <ac:spMkLst>
            <pc:docMk/>
            <pc:sldMk cId="1721916716" sldId="359"/>
            <ac:spMk id="2" creationId="{F4A3B215-D3E5-9742-8F28-D911BF630DF6}"/>
          </ac:spMkLst>
        </pc:spChg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  <pc:spChg chg="mod">
          <ac:chgData name="Adrien Osakwe" userId="7a3e290c-eb83-484b-8e3d-d46ef2333477" providerId="ADAL" clId="{FC38A552-1810-4A9B-8174-E44D3C19BC43}" dt="2022-06-20T17:51:49.791" v="8177" actId="113"/>
          <ac:spMkLst>
            <pc:docMk/>
            <pc:sldMk cId="2897755106" sldId="360"/>
            <ac:spMk id="2" creationId="{AD923047-41B5-FFE1-ED9C-C4FA16E951A0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  <pc:spChg chg="mod">
          <ac:chgData name="Adrien Osakwe" userId="7a3e290c-eb83-484b-8e3d-d46ef2333477" providerId="ADAL" clId="{FC38A552-1810-4A9B-8174-E44D3C19BC43}" dt="2022-06-20T20:07:04.060" v="10238" actId="12"/>
          <ac:spMkLst>
            <pc:docMk/>
            <pc:sldMk cId="4120917082" sldId="361"/>
            <ac:spMk id="2" creationId="{04B9C965-4B56-F198-1301-9757564909D8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  <pc:spChg chg="mod">
          <ac:chgData name="Adrien Osakwe" userId="7a3e290c-eb83-484b-8e3d-d46ef2333477" providerId="ADAL" clId="{FC38A552-1810-4A9B-8174-E44D3C19BC43}" dt="2022-06-20T19:59:36.862" v="10235" actId="20577"/>
          <ac:spMkLst>
            <pc:docMk/>
            <pc:sldMk cId="3274465704" sldId="362"/>
            <ac:spMk id="2" creationId="{7F3906F2-B82D-A404-0D59-89F450E033E6}"/>
          </ac:spMkLst>
        </pc:spChg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  <pc:spChg chg="mod">
          <ac:chgData name="Adrien Osakwe" userId="7a3e290c-eb83-484b-8e3d-d46ef2333477" providerId="ADAL" clId="{FC38A552-1810-4A9B-8174-E44D3C19BC43}" dt="2022-06-20T20:40:52.786" v="10593" actId="20577"/>
          <ac:spMkLst>
            <pc:docMk/>
            <pc:sldMk cId="764023165" sldId="363"/>
            <ac:spMk id="2" creationId="{E4B4A30D-70F9-7A1B-C9A9-A96C49461329}"/>
          </ac:spMkLst>
        </pc:spChg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  <pc:spChg chg="mod">
          <ac:chgData name="Adrien Osakwe" userId="7a3e290c-eb83-484b-8e3d-d46ef2333477" providerId="ADAL" clId="{FC38A552-1810-4A9B-8174-E44D3C19BC43}" dt="2022-06-21T14:08:44.531" v="12514" actId="6549"/>
          <ac:spMkLst>
            <pc:docMk/>
            <pc:sldMk cId="1731984245" sldId="364"/>
            <ac:spMk id="2" creationId="{5A4144A5-D635-27EF-0D6C-7C4C74D50179}"/>
          </ac:spMkLst>
        </pc:spChg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  <pc:spChg chg="mod">
          <ac:chgData name="Adrien Osakwe" userId="7a3e290c-eb83-484b-8e3d-d46ef2333477" providerId="ADAL" clId="{FC38A552-1810-4A9B-8174-E44D3C19BC43}" dt="2022-06-20T18:34:19.349" v="10073" actId="122"/>
          <ac:spMkLst>
            <pc:docMk/>
            <pc:sldMk cId="2802710812" sldId="365"/>
            <ac:spMk id="2" creationId="{CFF0A168-045D-A307-8884-A42635BCB7E4}"/>
          </ac:spMkLst>
        </pc:spChg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  <pc:spChg chg="mod">
          <ac:chgData name="Adrien Osakwe" userId="7a3e290c-eb83-484b-8e3d-d46ef2333477" providerId="ADAL" clId="{FC38A552-1810-4A9B-8174-E44D3C19BC43}" dt="2022-06-21T13:51:14.726" v="11481" actId="5793"/>
          <ac:spMkLst>
            <pc:docMk/>
            <pc:sldMk cId="3579570822" sldId="366"/>
            <ac:spMk id="2" creationId="{598F5DD4-CB27-B791-4FFB-1AA40A6B6FD7}"/>
          </ac:spMkLst>
        </pc:spChg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  <pc:spChg chg="mod">
          <ac:chgData name="Adrien Osakwe" userId="7a3e290c-eb83-484b-8e3d-d46ef2333477" providerId="ADAL" clId="{FC38A552-1810-4A9B-8174-E44D3C19BC43}" dt="2022-06-21T14:05:30.938" v="12094" actId="20577"/>
          <ac:spMkLst>
            <pc:docMk/>
            <pc:sldMk cId="2276014679" sldId="367"/>
            <ac:spMk id="2" creationId="{5A4144A5-D635-27EF-0D6C-7C4C74D50179}"/>
          </ac:spMkLst>
        </pc:spChg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  <pc:spChg chg="mod">
          <ac:chgData name="Adrien Osakwe" userId="7a3e290c-eb83-484b-8e3d-d46ef2333477" providerId="ADAL" clId="{FC38A552-1810-4A9B-8174-E44D3C19BC43}" dt="2022-06-21T13:50:39.616" v="11478" actId="20577"/>
          <ac:spMkLst>
            <pc:docMk/>
            <pc:sldMk cId="1155415922" sldId="368"/>
            <ac:spMk id="2" creationId="{0DE189DB-AD21-9DB4-6CD1-353F0C2F7A79}"/>
          </ac:spMkLst>
        </pc:spChg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  <pc:spChg chg="mod">
          <ac:chgData name="Adrien Osakwe" userId="7a3e290c-eb83-484b-8e3d-d46ef2333477" providerId="ADAL" clId="{FC38A552-1810-4A9B-8174-E44D3C19BC43}" dt="2022-06-21T14:20:44.959" v="12791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  <pc:spChg chg="mod">
          <ac:chgData name="Adrien Osakwe" userId="7a3e290c-eb83-484b-8e3d-d46ef2333477" providerId="ADAL" clId="{FC38A552-1810-4A9B-8174-E44D3C19BC43}" dt="2022-06-21T15:38:40.275" v="16229" actId="27636"/>
          <ac:spMkLst>
            <pc:docMk/>
            <pc:sldMk cId="3789468848" sldId="370"/>
            <ac:spMk id="2" creationId="{2F45C8F9-A881-954E-5445-830AACF1BD97}"/>
          </ac:spMkLst>
        </pc:spChg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  <pc:spChg chg="mod">
          <ac:chgData name="Adrien Osakwe" userId="7a3e290c-eb83-484b-8e3d-d46ef2333477" providerId="ADAL" clId="{FC38A552-1810-4A9B-8174-E44D3C19BC43}" dt="2022-06-22T13:29:00.907" v="17001" actId="313"/>
          <ac:spMkLst>
            <pc:docMk/>
            <pc:sldMk cId="678388880" sldId="371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  <pc:spChg chg="mod">
          <ac:chgData name="Adrien Osakwe" userId="7a3e290c-eb83-484b-8e3d-d46ef2333477" providerId="ADAL" clId="{FC38A552-1810-4A9B-8174-E44D3C19BC43}" dt="2022-06-21T15:20:54.951" v="13454" actId="20577"/>
          <ac:spMkLst>
            <pc:docMk/>
            <pc:sldMk cId="907190213" sldId="372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  <pc:spChg chg="mod">
          <ac:chgData name="Adrien Osakwe" userId="7a3e290c-eb83-484b-8e3d-d46ef2333477" providerId="ADAL" clId="{FC38A552-1810-4A9B-8174-E44D3C19BC43}" dt="2022-06-21T15:23:09.101" v="13690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  <pc:spChg chg="mod">
          <ac:chgData name="Adrien Osakwe" userId="7a3e290c-eb83-484b-8e3d-d46ef2333477" providerId="ADAL" clId="{FC38A552-1810-4A9B-8174-E44D3C19BC43}" dt="2022-06-21T15:25:57.646" v="13957" actId="20577"/>
          <ac:spMkLst>
            <pc:docMk/>
            <pc:sldMk cId="2674360721" sldId="37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  <pc:spChg chg="mod">
          <ac:chgData name="Adrien Osakwe" userId="7a3e290c-eb83-484b-8e3d-d46ef2333477" providerId="ADAL" clId="{FC38A552-1810-4A9B-8174-E44D3C19BC43}" dt="2022-06-21T15:27:34.037" v="14270" actId="20577"/>
          <ac:spMkLst>
            <pc:docMk/>
            <pc:sldMk cId="1311449531" sldId="37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  <pc:spChg chg="mod">
          <ac:chgData name="Adrien Osakwe" userId="7a3e290c-eb83-484b-8e3d-d46ef2333477" providerId="ADAL" clId="{FC38A552-1810-4A9B-8174-E44D3C19BC43}" dt="2022-06-21T15:29:31.742" v="14733" actId="27636"/>
          <ac:spMkLst>
            <pc:docMk/>
            <pc:sldMk cId="1616421621" sldId="376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  <pc:spChg chg="mod">
          <ac:chgData name="Adrien Osakwe" userId="7a3e290c-eb83-484b-8e3d-d46ef2333477" providerId="ADAL" clId="{FC38A552-1810-4A9B-8174-E44D3C19BC43}" dt="2022-06-21T15:31:19.051" v="15035" actId="20577"/>
          <ac:spMkLst>
            <pc:docMk/>
            <pc:sldMk cId="1796213204" sldId="377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  <pc:spChg chg="mod">
          <ac:chgData name="Adrien Osakwe" userId="7a3e290c-eb83-484b-8e3d-d46ef2333477" providerId="ADAL" clId="{FC38A552-1810-4A9B-8174-E44D3C19BC43}" dt="2022-06-21T15:32:33.820" v="15283" actId="20577"/>
          <ac:spMkLst>
            <pc:docMk/>
            <pc:sldMk cId="3513683659" sldId="378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  <pc:spChg chg="mod">
          <ac:chgData name="Adrien Osakwe" userId="7a3e290c-eb83-484b-8e3d-d46ef2333477" providerId="ADAL" clId="{FC38A552-1810-4A9B-8174-E44D3C19BC43}" dt="2022-06-21T15:35:49.366" v="15783" actId="20577"/>
          <ac:spMkLst>
            <pc:docMk/>
            <pc:sldMk cId="580897146" sldId="379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  <pc:spChg chg="mod">
          <ac:chgData name="Adrien Osakwe" userId="7a3e290c-eb83-484b-8e3d-d46ef2333477" providerId="ADAL" clId="{FC38A552-1810-4A9B-8174-E44D3C19BC43}" dt="2022-06-21T15:38:31.868" v="16227" actId="27636"/>
          <ac:spMkLst>
            <pc:docMk/>
            <pc:sldMk cId="1411733175" sldId="38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  <pc:spChg chg="mod">
          <ac:chgData name="Adrien Osakwe" userId="7a3e290c-eb83-484b-8e3d-d46ef2333477" providerId="ADAL" clId="{FC38A552-1810-4A9B-8174-E44D3C19BC43}" dt="2022-06-21T15:52:28.760" v="16919" actId="27636"/>
          <ac:spMkLst>
            <pc:docMk/>
            <pc:sldMk cId="1245366370" sldId="381"/>
            <ac:spMk id="2" creationId="{43252691-AD7E-B9B9-8DF3-DB5BADA01947}"/>
          </ac:spMkLst>
        </pc:spChg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  <pc:spChg chg="mod">
          <ac:chgData name="Adrien Osakwe" userId="7a3e290c-eb83-484b-8e3d-d46ef2333477" providerId="ADAL" clId="{FC38A552-1810-4A9B-8174-E44D3C19BC43}" dt="2022-06-21T15:39:44.051" v="16278" actId="5793"/>
          <ac:spMkLst>
            <pc:docMk/>
            <pc:sldMk cId="2205532728" sldId="381"/>
            <ac:spMk id="2" creationId="{742D3A5F-27B3-1727-5CDD-3528A036DED1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Instructor: Adrien Osakwe</a:t>
            </a:r>
          </a:p>
          <a:p>
            <a:pPr marL="0" indent="0">
              <a:buNone/>
            </a:pPr>
            <a:r>
              <a:rPr lang="en-CA" dirty="0"/>
              <a:t>June 22</a:t>
            </a:r>
            <a:r>
              <a:rPr lang="en-CA" baseline="30000" dirty="0"/>
              <a:t>nd</a:t>
            </a:r>
            <a:r>
              <a:rPr lang="en-CA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  <a:p>
            <a:r>
              <a:rPr lang="en-CA"/>
              <a:t>A version control system</a:t>
            </a:r>
          </a:p>
          <a:p>
            <a:endParaRPr lang="en-CA"/>
          </a:p>
          <a:p>
            <a:r>
              <a:rPr lang="en-CA"/>
              <a:t>Works locally and remotely</a:t>
            </a:r>
          </a:p>
          <a:p>
            <a:endParaRPr lang="en-CA"/>
          </a:p>
          <a:p>
            <a:r>
              <a:rPr lang="en-CA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project folder</a:t>
            </a:r>
          </a:p>
          <a:p>
            <a:r>
              <a:rPr lang="en-CA" sz="2800" dirty="0"/>
              <a:t>Git Repository is a hidden file 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59FC-8253-4863-5CED-A4DFB2F9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is a commit?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commit is a saved instance of your project</a:t>
            </a:r>
          </a:p>
          <a:p>
            <a:endParaRPr lang="en-CA" dirty="0"/>
          </a:p>
          <a:p>
            <a:r>
              <a:rPr lang="en-CA" dirty="0"/>
              <a:t>It has a </a:t>
            </a:r>
            <a:r>
              <a:rPr lang="en-CA" b="1" dirty="0"/>
              <a:t>unique ID</a:t>
            </a:r>
            <a:r>
              <a:rPr lang="en-CA" dirty="0"/>
              <a:t> and can be used to revert your project to a previous version</a:t>
            </a:r>
          </a:p>
          <a:p>
            <a:endParaRPr lang="en-CA" dirty="0"/>
          </a:p>
          <a:p>
            <a:r>
              <a:rPr lang="en-CA" dirty="0"/>
              <a:t>Each commit keeps track of all modifications made since the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282779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endParaRPr lang="en-CA" dirty="0"/>
          </a:p>
          <a:p>
            <a:r>
              <a:rPr lang="en-CA" dirty="0"/>
              <a:t>This helps others identify what changes have been made and why </a:t>
            </a:r>
          </a:p>
          <a:p>
            <a:pPr marL="0" indent="0">
              <a:buNone/>
            </a:pPr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are pending changes kept prior to committing them?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commit history to revert to the previous commit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Where in the git repository is a modification stored after it is “added”?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457088" lvl="1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When could it be more useful to rebase a branch instead of merging?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24" y="1489562"/>
            <a:ext cx="3763552" cy="5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Just use Git!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A168-045D-A307-8884-A42635BC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108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33601" y="4755153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1383403" y="4314974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file,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 documents, PowerPoint slides are in binary; Git has no support for displaying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doesn’t make the most of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9866</TotalTime>
  <Words>2245</Words>
  <Application>Microsoft Office PowerPoint</Application>
  <PresentationFormat>On-screen Show (4:3)</PresentationFormat>
  <Paragraphs>450</Paragraphs>
  <Slides>62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Open Sans Light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 –  Conclusion</vt:lpstr>
      <vt:lpstr>PowerPoint Presentation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2022-06-22T16:46:25Z</dcterms:modified>
</cp:coreProperties>
</file>