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9"/>
  </p:notesMasterIdLst>
  <p:sldIdLst>
    <p:sldId id="316" r:id="rId2"/>
    <p:sldId id="262" r:id="rId3"/>
    <p:sldId id="317" r:id="rId4"/>
    <p:sldId id="318" r:id="rId5"/>
    <p:sldId id="319" r:id="rId6"/>
    <p:sldId id="263" r:id="rId7"/>
    <p:sldId id="277" r:id="rId8"/>
  </p:sldIdLst>
  <p:sldSz cx="9144000" cy="6858000" type="screen4x3"/>
  <p:notesSz cx="6858000" cy="9144000"/>
  <p:defaultTextStyle>
    <a:defPPr>
      <a:defRPr lang="fr-FR"/>
    </a:defPPr>
    <a:lvl1pPr marL="0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1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22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341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45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56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2679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199794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6907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B0A0"/>
    <a:srgbClr val="72B0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38A552-1810-4A9B-8174-E44D3C19BC43}" v="2" dt="2022-06-01T12:54:21.9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8"/>
    <p:restoredTop sz="83380"/>
  </p:normalViewPr>
  <p:slideViewPr>
    <p:cSldViewPr snapToGrid="0" snapToObjects="1">
      <p:cViewPr varScale="1">
        <p:scale>
          <a:sx n="93" d="100"/>
          <a:sy n="93" d="100"/>
        </p:scale>
        <p:origin x="210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isa Morales Soto" userId="ae55080d-17f4-48de-9309-0024c0e8fdbf" providerId="ADAL" clId="{794C632D-D3BD-C142-B93F-C90E6BDD7C20}"/>
    <pc:docChg chg="undo custSel modSld modMainMaster modNotesMaster">
      <pc:chgData name="Larisa Morales Soto" userId="ae55080d-17f4-48de-9309-0024c0e8fdbf" providerId="ADAL" clId="{794C632D-D3BD-C142-B93F-C90E6BDD7C20}" dt="2022-05-26T18:32:06.214" v="16" actId="478"/>
      <pc:docMkLst>
        <pc:docMk/>
      </pc:docMkLst>
      <pc:sldChg chg="modNotes">
        <pc:chgData name="Larisa Morales Soto" userId="ae55080d-17f4-48de-9309-0024c0e8fdbf" providerId="ADAL" clId="{794C632D-D3BD-C142-B93F-C90E6BDD7C20}" dt="2022-05-26T18:32:00.009" v="14"/>
        <pc:sldMkLst>
          <pc:docMk/>
          <pc:sldMk cId="3133242724" sldId="262"/>
        </pc:sldMkLst>
      </pc:sldChg>
      <pc:sldChg chg="addSp delSp modSp mod">
        <pc:chgData name="Larisa Morales Soto" userId="ae55080d-17f4-48de-9309-0024c0e8fdbf" providerId="ADAL" clId="{794C632D-D3BD-C142-B93F-C90E6BDD7C20}" dt="2022-05-26T18:32:06.214" v="16" actId="478"/>
        <pc:sldMkLst>
          <pc:docMk/>
          <pc:sldMk cId="2115249166" sldId="263"/>
        </pc:sldMkLst>
        <pc:spChg chg="add del mod">
          <ac:chgData name="Larisa Morales Soto" userId="ae55080d-17f4-48de-9309-0024c0e8fdbf" providerId="ADAL" clId="{794C632D-D3BD-C142-B93F-C90E6BDD7C20}" dt="2022-05-26T18:31:59.051" v="8" actId="767"/>
          <ac:spMkLst>
            <pc:docMk/>
            <pc:sldMk cId="2115249166" sldId="263"/>
            <ac:spMk id="2" creationId="{22288B44-5199-ACAD-F557-A7D1C246463C}"/>
          </ac:spMkLst>
        </pc:spChg>
        <pc:spChg chg="add del mod">
          <ac:chgData name="Larisa Morales Soto" userId="ae55080d-17f4-48de-9309-0024c0e8fdbf" providerId="ADAL" clId="{794C632D-D3BD-C142-B93F-C90E6BDD7C20}" dt="2022-05-26T18:32:06.214" v="16" actId="478"/>
          <ac:spMkLst>
            <pc:docMk/>
            <pc:sldMk cId="2115249166" sldId="263"/>
            <ac:spMk id="3" creationId="{8DFE63AA-F4F7-2F00-6D65-831009C86EDD}"/>
          </ac:spMkLst>
        </pc:spChg>
        <pc:spChg chg="del">
          <ac:chgData name="Larisa Morales Soto" userId="ae55080d-17f4-48de-9309-0024c0e8fdbf" providerId="ADAL" clId="{794C632D-D3BD-C142-B93F-C90E6BDD7C20}" dt="2022-05-26T18:29:50.799" v="0" actId="478"/>
          <ac:spMkLst>
            <pc:docMk/>
            <pc:sldMk cId="2115249166" sldId="263"/>
            <ac:spMk id="5" creationId="{7E16434B-4906-8948-8373-2647D7B3A75F}"/>
          </ac:spMkLst>
        </pc:spChg>
      </pc:sldChg>
      <pc:sldChg chg="modSp">
        <pc:chgData name="Larisa Morales Soto" userId="ae55080d-17f4-48de-9309-0024c0e8fdbf" providerId="ADAL" clId="{794C632D-D3BD-C142-B93F-C90E6BDD7C20}" dt="2022-05-26T18:32:00.009" v="14"/>
        <pc:sldMkLst>
          <pc:docMk/>
          <pc:sldMk cId="3891667287" sldId="277"/>
        </pc:sldMkLst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891667287" sldId="277"/>
            <ac:spMk id="2" creationId="{7D442A67-6808-B148-B650-0C3896F6C6CD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891667287" sldId="277"/>
            <ac:spMk id="3" creationId="{87B93719-7A3D-1148-9FCA-AF4A65C4BC41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891667287" sldId="277"/>
            <ac:spMk id="4" creationId="{A981591F-89B2-9E4F-A0A0-9815AD821B16}"/>
          </ac:spMkLst>
        </pc:spChg>
      </pc:sldChg>
      <pc:sldChg chg="modSp">
        <pc:chgData name="Larisa Morales Soto" userId="ae55080d-17f4-48de-9309-0024c0e8fdbf" providerId="ADAL" clId="{794C632D-D3BD-C142-B93F-C90E6BDD7C20}" dt="2022-05-26T18:32:00.009" v="14"/>
        <pc:sldMkLst>
          <pc:docMk/>
          <pc:sldMk cId="2389275097" sldId="316"/>
        </pc:sldMkLst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2389275097" sldId="316"/>
            <ac:spMk id="4" creationId="{A45C165F-BC2D-0A42-B582-A27AE4DBB9CF}"/>
          </ac:spMkLst>
        </pc:spChg>
      </pc:sldChg>
      <pc:sldChg chg="modSp">
        <pc:chgData name="Larisa Morales Soto" userId="ae55080d-17f4-48de-9309-0024c0e8fdbf" providerId="ADAL" clId="{794C632D-D3BD-C142-B93F-C90E6BDD7C20}" dt="2022-05-26T18:32:00.009" v="14"/>
        <pc:sldMkLst>
          <pc:docMk/>
          <pc:sldMk cId="3390364454" sldId="317"/>
        </pc:sldMkLst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390364454" sldId="317"/>
            <ac:spMk id="2" creationId="{57999070-108E-C245-97F4-DBF8FE0A3A1B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390364454" sldId="317"/>
            <ac:spMk id="3" creationId="{4B5ADFF6-C739-BC4D-8406-2A385F59F448}"/>
          </ac:spMkLst>
        </pc:spChg>
      </pc:sldChg>
      <pc:sldMasterChg chg="modSp modSldLayout">
        <pc:chgData name="Larisa Morales Soto" userId="ae55080d-17f4-48de-9309-0024c0e8fdbf" providerId="ADAL" clId="{794C632D-D3BD-C142-B93F-C90E6BDD7C20}" dt="2022-05-26T18:32:00.009" v="14"/>
        <pc:sldMasterMkLst>
          <pc:docMk/>
          <pc:sldMasterMk cId="1449374226" sldId="2147483660"/>
        </pc:sldMasterMkLst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2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3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5" creationId="{7CD4AE55-E3E4-8E48-A531-035261AD147D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6" creationId="{5753BF61-1322-C642-81B1-2BEA6A9D7516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7" creationId="{505D8262-7348-B74A-B1E5-C429BF3920A3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8" creationId="{7AE6F6EB-C764-0142-9907-8F053728961D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9" creationId="{894EFFE0-7781-6F4A-8329-190CB533253E}"/>
          </ac:spMkLst>
        </pc:spChg>
        <pc:grpChg chg="mod">
          <ac:chgData name="Larisa Morales Soto" userId="ae55080d-17f4-48de-9309-0024c0e8fdbf" providerId="ADAL" clId="{794C632D-D3BD-C142-B93F-C90E6BDD7C20}" dt="2022-05-26T18:32:00.009" v="14"/>
          <ac:grpSpMkLst>
            <pc:docMk/>
            <pc:sldMasterMk cId="1449374226" sldId="2147483660"/>
            <ac:grpSpMk id="14" creationId="{8ADF8589-063A-1546-8085-07B315CCB283}"/>
          </ac:grpSpMkLst>
        </pc:grpChg>
        <pc:picChg chg="mod">
          <ac:chgData name="Larisa Morales Soto" userId="ae55080d-17f4-48de-9309-0024c0e8fdbf" providerId="ADAL" clId="{794C632D-D3BD-C142-B93F-C90E6BDD7C20}" dt="2022-05-26T18:32:00.009" v="14"/>
          <ac:picMkLst>
            <pc:docMk/>
            <pc:sldMasterMk cId="1449374226" sldId="2147483660"/>
            <ac:picMk id="21" creationId="{BBA76F50-A55F-9245-A363-154E7DFB1C4B}"/>
          </ac:picMkLst>
        </pc:pic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878394261" sldId="2147483672"/>
            <pc:sldLayoutMk cId="3264083727" sldId="2147483661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264083727" sldId="2147483661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264083727" sldId="2147483661"/>
              <ac:spMk id="13" creationId="{B26714F2-9487-9A49-A920-C9C4DB6F97C5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264083727" sldId="2147483661"/>
              <ac:spMk id="17" creationId="{38C73947-7933-1149-81E2-2A6481ACE834}"/>
            </ac:spMkLst>
          </pc:spChg>
          <pc:picChg chg="mod">
            <ac:chgData name="Larisa Morales Soto" userId="ae55080d-17f4-48de-9309-0024c0e8fdbf" providerId="ADAL" clId="{794C632D-D3BD-C142-B93F-C90E6BDD7C20}" dt="2022-05-26T18:32:00.009" v="14"/>
            <ac:picMkLst>
              <pc:docMk/>
              <pc:sldMasterMk cId="878394261" sldId="2147483672"/>
              <pc:sldLayoutMk cId="3264083727" sldId="2147483661"/>
              <ac:picMk id="14" creationId="{4590415E-2F4F-B34C-975F-7509179742F1}"/>
            </ac:picMkLst>
          </pc:picChg>
          <pc:picChg chg="mod">
            <ac:chgData name="Larisa Morales Soto" userId="ae55080d-17f4-48de-9309-0024c0e8fdbf" providerId="ADAL" clId="{794C632D-D3BD-C142-B93F-C90E6BDD7C20}" dt="2022-05-26T18:32:00.009" v="14"/>
            <ac:picMkLst>
              <pc:docMk/>
              <pc:sldMasterMk cId="878394261" sldId="2147483672"/>
              <pc:sldLayoutMk cId="3264083727" sldId="2147483661"/>
              <ac:picMk id="18" creationId="{E31CC8AE-4D70-174F-9C92-FBBC12BFB767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1311720174" sldId="2147483663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1311720174" sldId="2147483663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1311720174" sldId="2147483663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1884908084" sldId="2147483664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1884908084" sldId="2147483664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1884908084" sldId="2147483664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2749933113" sldId="2147483669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2749933113" sldId="2147483669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2749933113" sldId="2147483669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2749933113" sldId="2147483669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878394261" sldId="2147483672"/>
            <pc:sldLayoutMk cId="322694191" sldId="2147483670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22694191" sldId="2147483670"/>
              <ac:spMk id="3" creationId="{5F469381-9221-664C-A297-50EE4CAEE002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22694191" sldId="2147483670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22694191" sldId="2147483670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2:00.009" v="14"/>
            <ac:picMkLst>
              <pc:docMk/>
              <pc:sldMasterMk cId="878394261" sldId="2147483672"/>
              <pc:sldLayoutMk cId="322694191" sldId="2147483670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878394261" sldId="2147483672"/>
            <pc:sldLayoutMk cId="3350706779" sldId="2147483671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350706779" sldId="2147483671"/>
              <ac:spMk id="6" creationId="{42401445-DB0B-D44D-B605-7A88A3BCCA23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350706779" sldId="2147483671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350706779" sldId="2147483671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2:00.009" v="14"/>
            <ac:picMkLst>
              <pc:docMk/>
              <pc:sldMasterMk cId="878394261" sldId="2147483672"/>
              <pc:sldLayoutMk cId="3350706779" sldId="2147483671"/>
              <ac:picMk id="14" creationId="{4590415E-2F4F-B34C-975F-7509179742F1}"/>
            </ac:picMkLst>
          </pc:picChg>
        </pc:sldLayoutChg>
      </pc:sldMasterChg>
      <pc:sldMasterChg chg="addSp modSp modSldLayout">
        <pc:chgData name="Larisa Morales Soto" userId="ae55080d-17f4-48de-9309-0024c0e8fdbf" providerId="ADAL" clId="{794C632D-D3BD-C142-B93F-C90E6BDD7C20}" dt="2022-05-26T18:32:00.009" v="14"/>
        <pc:sldMasterMkLst>
          <pc:docMk/>
          <pc:sldMasterMk cId="2429453867" sldId="2147483672"/>
        </pc:sldMasterMkLst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2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3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4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5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6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8" creationId="{DB912AF2-0673-0596-1208-B365DCCE17FE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9" creationId="{A8AA60C7-0E5D-42BA-EB42-5D2352953C6E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10" creationId="{5C7FF937-8CC5-F376-19A4-20F2E147335B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11" creationId="{7BB1F0F9-CFBF-9E3F-DB9C-D01BE1FD0E81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12" creationId="{DE47DC07-C683-BCB1-4199-379F728367F4}"/>
          </ac:spMkLst>
        </pc:spChg>
        <pc:grpChg chg="add mod">
          <ac:chgData name="Larisa Morales Soto" userId="ae55080d-17f4-48de-9309-0024c0e8fdbf" providerId="ADAL" clId="{794C632D-D3BD-C142-B93F-C90E6BDD7C20}" dt="2022-05-26T18:31:59.724" v="12"/>
          <ac:grpSpMkLst>
            <pc:docMk/>
            <pc:sldMasterMk cId="2429453867" sldId="2147483672"/>
            <ac:grpSpMk id="7" creationId="{F42E90F4-00CA-97FE-615D-CF9C1A34A9B7}"/>
          </ac:grpSpMkLst>
        </pc:grpChg>
        <pc:picChg chg="add mod">
          <ac:chgData name="Larisa Morales Soto" userId="ae55080d-17f4-48de-9309-0024c0e8fdbf" providerId="ADAL" clId="{794C632D-D3BD-C142-B93F-C90E6BDD7C20}" dt="2022-05-26T18:31:59.724" v="12"/>
          <ac:picMkLst>
            <pc:docMk/>
            <pc:sldMasterMk cId="2429453867" sldId="2147483672"/>
            <ac:picMk id="13" creationId="{7C410651-A2AD-E34F-87B8-F20908A529BC}"/>
          </ac:picMkLst>
        </pc:pic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878394261" sldId="2147483672"/>
            <pc:sldLayoutMk cId="322694191" sldId="2147483670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878394261" sldId="2147483672"/>
              <pc:sldLayoutMk cId="322694191" sldId="2147483670"/>
              <ac:spMk id="3" creationId="{5F469381-9221-664C-A297-50EE4CAEE002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878394261" sldId="2147483672"/>
              <pc:sldLayoutMk cId="322694191" sldId="2147483670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878394261" sldId="2147483672"/>
              <pc:sldLayoutMk cId="322694191" sldId="2147483670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724" v="12"/>
            <ac:picMkLst>
              <pc:docMk/>
              <pc:sldMasterMk cId="878394261" sldId="2147483672"/>
              <pc:sldLayoutMk cId="322694191" sldId="2147483670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223760123" sldId="2147483673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223760123" sldId="2147483673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223760123" sldId="2147483673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94222866" sldId="2147483675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94222866" sldId="2147483675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94222866" sldId="2147483675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69049621" sldId="2147483676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69049621" sldId="2147483676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69049621" sldId="2147483676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887183444" sldId="2147483677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4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5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6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3722513088" sldId="2147483680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722513088" sldId="2147483680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722513088" sldId="2147483680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722513088" sldId="2147483680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2791925798" sldId="2147483681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2791925798" sldId="2147483681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2791925798" sldId="2147483681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2791925798" sldId="2147483681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738391065" sldId="2147483683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738391065" sldId="2147483683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738391065" sldId="2147483683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3329746215" sldId="2147483684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329746215" sldId="2147483684"/>
              <ac:spMk id="6" creationId="{42401445-DB0B-D44D-B605-7A88A3BCCA23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329746215" sldId="2147483684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329746215" sldId="2147483684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724" v="12"/>
            <ac:picMkLst>
              <pc:docMk/>
              <pc:sldMasterMk cId="2429453867" sldId="2147483672"/>
              <pc:sldLayoutMk cId="3329746215" sldId="2147483684"/>
              <ac:picMk id="14" creationId="{4590415E-2F4F-B34C-975F-7509179742F1}"/>
            </ac:picMkLst>
          </pc:picChg>
        </pc:sldLayoutChg>
        <pc:sldLayoutChg chg="modSp mod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2429453867" sldId="2147483672"/>
            <pc:sldLayoutMk cId="3920586521" sldId="2147483685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920586521" sldId="2147483685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920586521" sldId="2147483685"/>
              <ac:spMk id="13" creationId="{B26714F2-9487-9A49-A920-C9C4DB6F97C5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2429453867" sldId="2147483672"/>
              <pc:sldLayoutMk cId="3920586521" sldId="2147483685"/>
              <ac:spMk id="17" creationId="{38C73947-7933-1149-81E2-2A6481ACE834}"/>
            </ac:spMkLst>
          </pc:spChg>
          <pc:picChg chg="mod">
            <ac:chgData name="Larisa Morales Soto" userId="ae55080d-17f4-48de-9309-0024c0e8fdbf" providerId="ADAL" clId="{794C632D-D3BD-C142-B93F-C90E6BDD7C20}" dt="2022-05-26T18:31:59.724" v="12"/>
            <ac:picMkLst>
              <pc:docMk/>
              <pc:sldMasterMk cId="2429453867" sldId="2147483672"/>
              <pc:sldLayoutMk cId="3920586521" sldId="2147483685"/>
              <ac:picMk id="14" creationId="{4590415E-2F4F-B34C-975F-7509179742F1}"/>
            </ac:picMkLst>
          </pc:picChg>
          <pc:picChg chg="mod">
            <ac:chgData name="Larisa Morales Soto" userId="ae55080d-17f4-48de-9309-0024c0e8fdbf" providerId="ADAL" clId="{794C632D-D3BD-C142-B93F-C90E6BDD7C20}" dt="2022-05-26T18:31:59.724" v="12"/>
            <ac:picMkLst>
              <pc:docMk/>
              <pc:sldMasterMk cId="2429453867" sldId="2147483672"/>
              <pc:sldLayoutMk cId="3920586521" sldId="2147483685"/>
              <ac:picMk id="18" creationId="{E31CC8AE-4D70-174F-9C92-FBBC12BFB767}"/>
            </ac:picMkLst>
          </pc:picChg>
        </pc:sldLayoutChg>
      </pc:sldMasterChg>
      <pc:sldMasterChg chg="addSp modSp modSldLayout">
        <pc:chgData name="Larisa Morales Soto" userId="ae55080d-17f4-48de-9309-0024c0e8fdbf" providerId="ADAL" clId="{794C632D-D3BD-C142-B93F-C90E6BDD7C20}" dt="2022-05-26T18:31:59.724" v="12"/>
        <pc:sldMasterMkLst>
          <pc:docMk/>
          <pc:sldMasterMk cId="1084967830" sldId="2147483686"/>
        </pc:sldMasterMkLst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2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3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4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5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6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8" creationId="{EEDA110D-F236-2D9A-DB2D-69426FA143C6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9" creationId="{417F0C1D-401B-0463-3BB2-192F8AED6495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10" creationId="{7D400CAE-BEEA-61B1-3F04-CA3DD753AF08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11" creationId="{46B5BCCF-65E3-CF25-12E0-DF3CDB89071D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12" creationId="{B1D07A7C-76DB-D7DF-592C-D9456A6953A2}"/>
          </ac:spMkLst>
        </pc:spChg>
        <pc:grpChg chg="add mod">
          <ac:chgData name="Larisa Morales Soto" userId="ae55080d-17f4-48de-9309-0024c0e8fdbf" providerId="ADAL" clId="{794C632D-D3BD-C142-B93F-C90E6BDD7C20}" dt="2022-05-26T18:31:59.450" v="10"/>
          <ac:grpSpMkLst>
            <pc:docMk/>
            <pc:sldMasterMk cId="1084967830" sldId="2147483686"/>
            <ac:grpSpMk id="7" creationId="{3D1074BC-CE30-5E1C-7438-C7C0DE1494D5}"/>
          </ac:grpSpMkLst>
        </pc:grpChg>
        <pc:picChg chg="add mod">
          <ac:chgData name="Larisa Morales Soto" userId="ae55080d-17f4-48de-9309-0024c0e8fdbf" providerId="ADAL" clId="{794C632D-D3BD-C142-B93F-C90E6BDD7C20}" dt="2022-05-26T18:31:59.450" v="10"/>
          <ac:picMkLst>
            <pc:docMk/>
            <pc:sldMasterMk cId="1084967830" sldId="2147483686"/>
            <ac:picMk id="13" creationId="{F50F5E61-B62C-7EFA-874E-FC135B9E645B}"/>
          </ac:picMkLst>
        </pc:pic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878394261" sldId="2147483672"/>
            <pc:sldLayoutMk cId="322694191" sldId="2147483670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878394261" sldId="2147483672"/>
              <pc:sldLayoutMk cId="322694191" sldId="2147483670"/>
              <ac:spMk id="3" creationId="{5F469381-9221-664C-A297-50EE4CAEE002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878394261" sldId="2147483672"/>
              <pc:sldLayoutMk cId="322694191" sldId="2147483670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878394261" sldId="2147483672"/>
              <pc:sldLayoutMk cId="322694191" sldId="2147483670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450" v="10"/>
            <ac:picMkLst>
              <pc:docMk/>
              <pc:sldMasterMk cId="878394261" sldId="2147483672"/>
              <pc:sldLayoutMk cId="322694191" sldId="2147483670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1616251476" sldId="2147483687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616251476" sldId="2147483687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616251476" sldId="2147483687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3111707705" sldId="2147483689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111707705" sldId="2147483689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111707705" sldId="2147483689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1523099180" sldId="2147483690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23099180" sldId="2147483690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23099180" sldId="2147483690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3265358256" sldId="2147483691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4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5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6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1530771108" sldId="2147483694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30771108" sldId="2147483694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30771108" sldId="2147483694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30771108" sldId="2147483694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933287088" sldId="2147483695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933287088" sldId="2147483695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933287088" sldId="2147483695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933287088" sldId="2147483695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4092914174" sldId="2147483697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4092914174" sldId="2147483697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4092914174" sldId="2147483697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3507166476" sldId="2147483698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507166476" sldId="2147483698"/>
              <ac:spMk id="6" creationId="{42401445-DB0B-D44D-B605-7A88A3BCCA23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507166476" sldId="2147483698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507166476" sldId="2147483698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450" v="10"/>
            <ac:picMkLst>
              <pc:docMk/>
              <pc:sldMasterMk cId="1084967830" sldId="2147483686"/>
              <pc:sldLayoutMk cId="3507166476" sldId="2147483698"/>
              <ac:picMk id="14" creationId="{4590415E-2F4F-B34C-975F-7509179742F1}"/>
            </ac:picMkLst>
          </pc:picChg>
        </pc:sldLayoutChg>
        <pc:sldLayoutChg chg="modSp mod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1084967830" sldId="2147483686"/>
            <pc:sldLayoutMk cId="3633522739" sldId="2147483699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633522739" sldId="2147483699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633522739" sldId="2147483699"/>
              <ac:spMk id="13" creationId="{B26714F2-9487-9A49-A920-C9C4DB6F97C5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1084967830" sldId="2147483686"/>
              <pc:sldLayoutMk cId="3633522739" sldId="2147483699"/>
              <ac:spMk id="17" creationId="{38C73947-7933-1149-81E2-2A6481ACE834}"/>
            </ac:spMkLst>
          </pc:spChg>
          <pc:picChg chg="mod">
            <ac:chgData name="Larisa Morales Soto" userId="ae55080d-17f4-48de-9309-0024c0e8fdbf" providerId="ADAL" clId="{794C632D-D3BD-C142-B93F-C90E6BDD7C20}" dt="2022-05-26T18:31:59.450" v="10"/>
            <ac:picMkLst>
              <pc:docMk/>
              <pc:sldMasterMk cId="1084967830" sldId="2147483686"/>
              <pc:sldLayoutMk cId="3633522739" sldId="2147483699"/>
              <ac:picMk id="14" creationId="{4590415E-2F4F-B34C-975F-7509179742F1}"/>
            </ac:picMkLst>
          </pc:picChg>
          <pc:picChg chg="mod">
            <ac:chgData name="Larisa Morales Soto" userId="ae55080d-17f4-48de-9309-0024c0e8fdbf" providerId="ADAL" clId="{794C632D-D3BD-C142-B93F-C90E6BDD7C20}" dt="2022-05-26T18:31:59.450" v="10"/>
            <ac:picMkLst>
              <pc:docMk/>
              <pc:sldMasterMk cId="1084967830" sldId="2147483686"/>
              <pc:sldLayoutMk cId="3633522739" sldId="2147483699"/>
              <ac:picMk id="18" creationId="{E31CC8AE-4D70-174F-9C92-FBBC12BFB767}"/>
            </ac:picMkLst>
          </pc:picChg>
        </pc:sldLayoutChg>
      </pc:sldMasterChg>
      <pc:sldMasterChg chg="addSp modSp modSldLayout">
        <pc:chgData name="Larisa Morales Soto" userId="ae55080d-17f4-48de-9309-0024c0e8fdbf" providerId="ADAL" clId="{794C632D-D3BD-C142-B93F-C90E6BDD7C20}" dt="2022-05-26T18:31:59.197" v="9"/>
        <pc:sldMasterMkLst>
          <pc:docMk/>
          <pc:sldMasterMk cId="758119265" sldId="2147483700"/>
        </pc:sldMasterMkLst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2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3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4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5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6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8" creationId="{901DDAB4-04BF-56DB-622A-6A2F5C26E0C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9" creationId="{0E2101D6-DA90-2153-4CA4-4CE80EEC83F5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10" creationId="{E562D0D4-F90B-A7E8-7ECD-304518DEF782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11" creationId="{D4F8B1DA-5464-A902-61CE-AA6CB59FC381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12" creationId="{FB1E554A-920C-477B-1C55-7066FB3465F1}"/>
          </ac:spMkLst>
        </pc:spChg>
        <pc:grpChg chg="add mod">
          <ac:chgData name="Larisa Morales Soto" userId="ae55080d-17f4-48de-9309-0024c0e8fdbf" providerId="ADAL" clId="{794C632D-D3BD-C142-B93F-C90E6BDD7C20}" dt="2022-05-26T18:31:59.197" v="9"/>
          <ac:grpSpMkLst>
            <pc:docMk/>
            <pc:sldMasterMk cId="758119265" sldId="2147483700"/>
            <ac:grpSpMk id="7" creationId="{0E985378-9305-D7FE-7C28-04C32EA1E03D}"/>
          </ac:grpSpMkLst>
        </pc:grpChg>
        <pc:picChg chg="add mod">
          <ac:chgData name="Larisa Morales Soto" userId="ae55080d-17f4-48de-9309-0024c0e8fdbf" providerId="ADAL" clId="{794C632D-D3BD-C142-B93F-C90E6BDD7C20}" dt="2022-05-26T18:31:59.197" v="9"/>
          <ac:picMkLst>
            <pc:docMk/>
            <pc:sldMasterMk cId="758119265" sldId="2147483700"/>
            <ac:picMk id="13" creationId="{838A5A2E-9CEA-7CC0-1BC3-5820BE57DAB6}"/>
          </ac:picMkLst>
        </pc:pic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878394261" sldId="2147483672"/>
            <pc:sldLayoutMk cId="322694191" sldId="2147483670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878394261" sldId="2147483672"/>
              <pc:sldLayoutMk cId="322694191" sldId="2147483670"/>
              <ac:spMk id="3" creationId="{5F469381-9221-664C-A297-50EE4CAEE002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878394261" sldId="2147483672"/>
              <pc:sldLayoutMk cId="322694191" sldId="2147483670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878394261" sldId="2147483672"/>
              <pc:sldLayoutMk cId="322694191" sldId="2147483670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197" v="9"/>
            <ac:picMkLst>
              <pc:docMk/>
              <pc:sldMasterMk cId="878394261" sldId="2147483672"/>
              <pc:sldLayoutMk cId="322694191" sldId="2147483670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204291474" sldId="2147483701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204291474" sldId="2147483701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204291474" sldId="2147483701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018720976" sldId="2147483703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018720976" sldId="2147483703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018720976" sldId="2147483703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702188569" sldId="2147483704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702188569" sldId="2147483704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702188569" sldId="2147483704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2284658209" sldId="2147483705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4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5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6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115046667" sldId="2147483708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115046667" sldId="2147483708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115046667" sldId="2147483708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115046667" sldId="2147483708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254514637" sldId="2147483709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54514637" sldId="2147483709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54514637" sldId="2147483709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54514637" sldId="2147483709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3446685975" sldId="2147483711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3446685975" sldId="2147483711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3446685975" sldId="2147483711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926200463" sldId="2147483712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926200463" sldId="2147483712"/>
              <ac:spMk id="6" creationId="{42401445-DB0B-D44D-B605-7A88A3BCCA23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926200463" sldId="2147483712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926200463" sldId="2147483712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197" v="9"/>
            <ac:picMkLst>
              <pc:docMk/>
              <pc:sldMasterMk cId="758119265" sldId="2147483700"/>
              <pc:sldLayoutMk cId="1926200463" sldId="2147483712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2147748066" sldId="2147483713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147748066" sldId="2147483713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147748066" sldId="2147483713"/>
              <ac:spMk id="13" creationId="{B26714F2-9487-9A49-A920-C9C4DB6F97C5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147748066" sldId="2147483713"/>
              <ac:spMk id="17" creationId="{38C73947-7933-1149-81E2-2A6481ACE834}"/>
            </ac:spMkLst>
          </pc:spChg>
          <pc:picChg chg="mod">
            <ac:chgData name="Larisa Morales Soto" userId="ae55080d-17f4-48de-9309-0024c0e8fdbf" providerId="ADAL" clId="{794C632D-D3BD-C142-B93F-C90E6BDD7C20}" dt="2022-05-26T18:31:59.197" v="9"/>
            <ac:picMkLst>
              <pc:docMk/>
              <pc:sldMasterMk cId="758119265" sldId="2147483700"/>
              <pc:sldLayoutMk cId="2147748066" sldId="2147483713"/>
              <ac:picMk id="14" creationId="{4590415E-2F4F-B34C-975F-7509179742F1}"/>
            </ac:picMkLst>
          </pc:picChg>
          <pc:picChg chg="mod">
            <ac:chgData name="Larisa Morales Soto" userId="ae55080d-17f4-48de-9309-0024c0e8fdbf" providerId="ADAL" clId="{794C632D-D3BD-C142-B93F-C90E6BDD7C20}" dt="2022-05-26T18:31:59.197" v="9"/>
            <ac:picMkLst>
              <pc:docMk/>
              <pc:sldMasterMk cId="758119265" sldId="2147483700"/>
              <pc:sldLayoutMk cId="2147748066" sldId="2147483713"/>
              <ac:picMk id="18" creationId="{E31CC8AE-4D70-174F-9C92-FBBC12BFB767}"/>
            </ac:picMkLst>
          </pc:picChg>
        </pc:sldLayoutChg>
      </pc:sldMasterChg>
      <pc:sldMasterChg chg="addSp">
        <pc:chgData name="Larisa Morales Soto" userId="ae55080d-17f4-48de-9309-0024c0e8fdbf" providerId="ADAL" clId="{794C632D-D3BD-C142-B93F-C90E6BDD7C20}" dt="2022-05-26T18:31:52.959" v="6"/>
        <pc:sldMasterMkLst>
          <pc:docMk/>
          <pc:sldMasterMk cId="142938108" sldId="2147483714"/>
        </pc:sldMasterMkLst>
        <pc:grpChg chg="add">
          <ac:chgData name="Larisa Morales Soto" userId="ae55080d-17f4-48de-9309-0024c0e8fdbf" providerId="ADAL" clId="{794C632D-D3BD-C142-B93F-C90E6BDD7C20}" dt="2022-05-26T18:31:52.959" v="6"/>
          <ac:grpSpMkLst>
            <pc:docMk/>
            <pc:sldMasterMk cId="142938108" sldId="2147483714"/>
            <ac:grpSpMk id="7" creationId="{D3CCF974-0776-0459-C053-098A5F1C9295}"/>
          </ac:grpSpMkLst>
        </pc:grpChg>
        <pc:picChg chg="add">
          <ac:chgData name="Larisa Morales Soto" userId="ae55080d-17f4-48de-9309-0024c0e8fdbf" providerId="ADAL" clId="{794C632D-D3BD-C142-B93F-C90E6BDD7C20}" dt="2022-05-26T18:31:52.959" v="6"/>
          <ac:picMkLst>
            <pc:docMk/>
            <pc:sldMasterMk cId="142938108" sldId="2147483714"/>
            <ac:picMk id="13" creationId="{B9CDF1AC-2032-54AA-20A3-E196CBE43A38}"/>
          </ac:picMkLst>
        </pc:picChg>
      </pc:sldMasterChg>
    </pc:docChg>
  </pc:docChgLst>
  <pc:docChgLst>
    <pc:chgData name="Adrien Osakwe" userId="7a3e290c-eb83-484b-8e3d-d46ef2333477" providerId="ADAL" clId="{FC38A552-1810-4A9B-8174-E44D3C19BC43}"/>
    <pc:docChg chg="undo custSel addSld delSld modSld sldOrd modMainMaster">
      <pc:chgData name="Adrien Osakwe" userId="7a3e290c-eb83-484b-8e3d-d46ef2333477" providerId="ADAL" clId="{FC38A552-1810-4A9B-8174-E44D3C19BC43}" dt="2022-06-01T15:00:18.851" v="803" actId="20577"/>
      <pc:docMkLst>
        <pc:docMk/>
      </pc:docMkLst>
      <pc:sldChg chg="ord">
        <pc:chgData name="Adrien Osakwe" userId="7a3e290c-eb83-484b-8e3d-d46ef2333477" providerId="ADAL" clId="{FC38A552-1810-4A9B-8174-E44D3C19BC43}" dt="2022-06-01T12:51:48.959" v="70"/>
        <pc:sldMkLst>
          <pc:docMk/>
          <pc:sldMk cId="3133242724" sldId="262"/>
        </pc:sldMkLst>
      </pc:sldChg>
      <pc:sldChg chg="modSp mod">
        <pc:chgData name="Adrien Osakwe" userId="7a3e290c-eb83-484b-8e3d-d46ef2333477" providerId="ADAL" clId="{FC38A552-1810-4A9B-8174-E44D3C19BC43}" dt="2022-06-01T14:59:10.438" v="605" actId="20577"/>
        <pc:sldMkLst>
          <pc:docMk/>
          <pc:sldMk cId="3891667287" sldId="277"/>
        </pc:sldMkLst>
        <pc:spChg chg="mod">
          <ac:chgData name="Adrien Osakwe" userId="7a3e290c-eb83-484b-8e3d-d46ef2333477" providerId="ADAL" clId="{FC38A552-1810-4A9B-8174-E44D3C19BC43}" dt="2022-06-01T14:59:10.438" v="605" actId="20577"/>
          <ac:spMkLst>
            <pc:docMk/>
            <pc:sldMk cId="3891667287" sldId="277"/>
            <ac:spMk id="2" creationId="{7D442A67-6808-B148-B650-0C3896F6C6CD}"/>
          </ac:spMkLst>
        </pc:spChg>
        <pc:spChg chg="mod">
          <ac:chgData name="Adrien Osakwe" userId="7a3e290c-eb83-484b-8e3d-d46ef2333477" providerId="ADAL" clId="{FC38A552-1810-4A9B-8174-E44D3C19BC43}" dt="2022-06-01T12:53:26.728" v="71"/>
          <ac:spMkLst>
            <pc:docMk/>
            <pc:sldMk cId="3891667287" sldId="277"/>
            <ac:spMk id="3" creationId="{87B93719-7A3D-1148-9FCA-AF4A65C4BC41}"/>
          </ac:spMkLst>
        </pc:spChg>
        <pc:spChg chg="mod">
          <ac:chgData name="Adrien Osakwe" userId="7a3e290c-eb83-484b-8e3d-d46ef2333477" providerId="ADAL" clId="{FC38A552-1810-4A9B-8174-E44D3C19BC43}" dt="2022-06-01T12:53:26.728" v="71"/>
          <ac:spMkLst>
            <pc:docMk/>
            <pc:sldMk cId="3891667287" sldId="277"/>
            <ac:spMk id="4" creationId="{A981591F-89B2-9E4F-A0A0-9815AD821B16}"/>
          </ac:spMkLst>
        </pc:spChg>
      </pc:sldChg>
      <pc:sldChg chg="addSp modSp mod ord">
        <pc:chgData name="Adrien Osakwe" userId="7a3e290c-eb83-484b-8e3d-d46ef2333477" providerId="ADAL" clId="{FC38A552-1810-4A9B-8174-E44D3C19BC43}" dt="2022-06-01T12:54:24.045" v="83"/>
        <pc:sldMkLst>
          <pc:docMk/>
          <pc:sldMk cId="2389275097" sldId="316"/>
        </pc:sldMkLst>
        <pc:spChg chg="add mod">
          <ac:chgData name="Adrien Osakwe" userId="7a3e290c-eb83-484b-8e3d-d46ef2333477" providerId="ADAL" clId="{FC38A552-1810-4A9B-8174-E44D3C19BC43}" dt="2022-06-01T12:54:21.991" v="81"/>
          <ac:spMkLst>
            <pc:docMk/>
            <pc:sldMk cId="2389275097" sldId="316"/>
            <ac:spMk id="3" creationId="{E7537085-13D1-FBF7-FC22-14EA9C5F5578}"/>
          </ac:spMkLst>
        </pc:spChg>
        <pc:spChg chg="mod">
          <ac:chgData name="Adrien Osakwe" userId="7a3e290c-eb83-484b-8e3d-d46ef2333477" providerId="ADAL" clId="{FC38A552-1810-4A9B-8174-E44D3C19BC43}" dt="2022-06-01T12:54:16.825" v="79"/>
          <ac:spMkLst>
            <pc:docMk/>
            <pc:sldMk cId="2389275097" sldId="316"/>
            <ac:spMk id="4" creationId="{A45C165F-BC2D-0A42-B582-A27AE4DBB9CF}"/>
          </ac:spMkLst>
        </pc:spChg>
      </pc:sldChg>
      <pc:sldChg chg="modSp new mod">
        <pc:chgData name="Adrien Osakwe" userId="7a3e290c-eb83-484b-8e3d-d46ef2333477" providerId="ADAL" clId="{FC38A552-1810-4A9B-8174-E44D3C19BC43}" dt="2022-06-01T12:58:09.156" v="493" actId="20577"/>
        <pc:sldMkLst>
          <pc:docMk/>
          <pc:sldMk cId="1592450976" sldId="317"/>
        </pc:sldMkLst>
        <pc:spChg chg="mod">
          <ac:chgData name="Adrien Osakwe" userId="7a3e290c-eb83-484b-8e3d-d46ef2333477" providerId="ADAL" clId="{FC38A552-1810-4A9B-8174-E44D3C19BC43}" dt="2022-06-01T12:58:09.156" v="493" actId="20577"/>
          <ac:spMkLst>
            <pc:docMk/>
            <pc:sldMk cId="1592450976" sldId="317"/>
            <ac:spMk id="2" creationId="{17E543B8-96E5-F2A9-6F87-38F12D86B60B}"/>
          </ac:spMkLst>
        </pc:spChg>
      </pc:sldChg>
      <pc:sldChg chg="new del">
        <pc:chgData name="Adrien Osakwe" userId="7a3e290c-eb83-484b-8e3d-d46ef2333477" providerId="ADAL" clId="{FC38A552-1810-4A9B-8174-E44D3C19BC43}" dt="2022-06-01T12:54:51.275" v="86" actId="680"/>
        <pc:sldMkLst>
          <pc:docMk/>
          <pc:sldMk cId="2603730750" sldId="317"/>
        </pc:sldMkLst>
      </pc:sldChg>
      <pc:sldChg chg="addSp delSp modSp del mod ord">
        <pc:chgData name="Adrien Osakwe" userId="7a3e290c-eb83-484b-8e3d-d46ef2333477" providerId="ADAL" clId="{FC38A552-1810-4A9B-8174-E44D3C19BC43}" dt="2022-06-01T12:54:25.175" v="84" actId="47"/>
        <pc:sldMkLst>
          <pc:docMk/>
          <pc:sldMk cId="3390364454" sldId="317"/>
        </pc:sldMkLst>
        <pc:spChg chg="mod">
          <ac:chgData name="Adrien Osakwe" userId="7a3e290c-eb83-484b-8e3d-d46ef2333477" providerId="ADAL" clId="{FC38A552-1810-4A9B-8174-E44D3C19BC43}" dt="2022-06-01T12:54:15.199" v="78" actId="21"/>
          <ac:spMkLst>
            <pc:docMk/>
            <pc:sldMk cId="3390364454" sldId="317"/>
            <ac:spMk id="2" creationId="{57999070-108E-C245-97F4-DBF8FE0A3A1B}"/>
          </ac:spMkLst>
        </pc:spChg>
        <pc:spChg chg="del mod">
          <ac:chgData name="Adrien Osakwe" userId="7a3e290c-eb83-484b-8e3d-d46ef2333477" providerId="ADAL" clId="{FC38A552-1810-4A9B-8174-E44D3C19BC43}" dt="2022-06-01T12:54:20.576" v="80" actId="21"/>
          <ac:spMkLst>
            <pc:docMk/>
            <pc:sldMk cId="3390364454" sldId="317"/>
            <ac:spMk id="3" creationId="{4B5ADFF6-C739-BC4D-8406-2A385F59F448}"/>
          </ac:spMkLst>
        </pc:spChg>
        <pc:spChg chg="add mod">
          <ac:chgData name="Adrien Osakwe" userId="7a3e290c-eb83-484b-8e3d-d46ef2333477" providerId="ADAL" clId="{FC38A552-1810-4A9B-8174-E44D3C19BC43}" dt="2022-06-01T12:54:20.576" v="80" actId="21"/>
          <ac:spMkLst>
            <pc:docMk/>
            <pc:sldMk cId="3390364454" sldId="317"/>
            <ac:spMk id="5" creationId="{A6A1D63D-6400-6A6E-388E-B2E21C423191}"/>
          </ac:spMkLst>
        </pc:spChg>
      </pc:sldChg>
      <pc:sldChg chg="new del">
        <pc:chgData name="Adrien Osakwe" userId="7a3e290c-eb83-484b-8e3d-d46ef2333477" providerId="ADAL" clId="{FC38A552-1810-4A9B-8174-E44D3C19BC43}" dt="2022-06-01T12:53:39.144" v="73" actId="47"/>
        <pc:sldMkLst>
          <pc:docMk/>
          <pc:sldMk cId="1077702044" sldId="318"/>
        </pc:sldMkLst>
      </pc:sldChg>
      <pc:sldChg chg="new del">
        <pc:chgData name="Adrien Osakwe" userId="7a3e290c-eb83-484b-8e3d-d46ef2333477" providerId="ADAL" clId="{FC38A552-1810-4A9B-8174-E44D3C19BC43}" dt="2022-06-01T12:53:45.124" v="75" actId="47"/>
        <pc:sldMkLst>
          <pc:docMk/>
          <pc:sldMk cId="2567302733" sldId="318"/>
        </pc:sldMkLst>
      </pc:sldChg>
      <pc:sldChg chg="modSp new mod">
        <pc:chgData name="Adrien Osakwe" userId="7a3e290c-eb83-484b-8e3d-d46ef2333477" providerId="ADAL" clId="{FC38A552-1810-4A9B-8174-E44D3C19BC43}" dt="2022-06-01T13:01:33.224" v="584" actId="20577"/>
        <pc:sldMkLst>
          <pc:docMk/>
          <pc:sldMk cId="4043592756" sldId="318"/>
        </pc:sldMkLst>
        <pc:spChg chg="mod">
          <ac:chgData name="Adrien Osakwe" userId="7a3e290c-eb83-484b-8e3d-d46ef2333477" providerId="ADAL" clId="{FC38A552-1810-4A9B-8174-E44D3C19BC43}" dt="2022-06-01T13:01:33.224" v="584" actId="20577"/>
          <ac:spMkLst>
            <pc:docMk/>
            <pc:sldMk cId="4043592756" sldId="318"/>
            <ac:spMk id="2" creationId="{FC7A004E-DF48-DFF4-8D27-CC4C90721AC0}"/>
          </ac:spMkLst>
        </pc:spChg>
      </pc:sldChg>
      <pc:sldChg chg="modSp new mod">
        <pc:chgData name="Adrien Osakwe" userId="7a3e290c-eb83-484b-8e3d-d46ef2333477" providerId="ADAL" clId="{FC38A552-1810-4A9B-8174-E44D3C19BC43}" dt="2022-06-01T15:00:18.851" v="803" actId="20577"/>
        <pc:sldMkLst>
          <pc:docMk/>
          <pc:sldMk cId="116534369" sldId="319"/>
        </pc:sldMkLst>
        <pc:spChg chg="mod">
          <ac:chgData name="Adrien Osakwe" userId="7a3e290c-eb83-484b-8e3d-d46ef2333477" providerId="ADAL" clId="{FC38A552-1810-4A9B-8174-E44D3C19BC43}" dt="2022-06-01T15:00:18.851" v="803" actId="20577"/>
          <ac:spMkLst>
            <pc:docMk/>
            <pc:sldMk cId="116534369" sldId="319"/>
            <ac:spMk id="2" creationId="{FA28E789-0CD4-A736-2344-766F87DCC678}"/>
          </ac:spMkLst>
        </pc:spChg>
      </pc:sldChg>
      <pc:sldMasterChg chg="addSp modSldLayout">
        <pc:chgData name="Adrien Osakwe" userId="7a3e290c-eb83-484b-8e3d-d46ef2333477" providerId="ADAL" clId="{FC38A552-1810-4A9B-8174-E44D3C19BC43}" dt="2022-06-01T12:53:26.728" v="71"/>
        <pc:sldMasterMkLst>
          <pc:docMk/>
          <pc:sldMasterMk cId="878394261" sldId="2147483672"/>
        </pc:sldMasterMkLst>
        <pc:grpChg chg="add">
          <ac:chgData name="Adrien Osakwe" userId="7a3e290c-eb83-484b-8e3d-d46ef2333477" providerId="ADAL" clId="{FC38A552-1810-4A9B-8174-E44D3C19BC43}" dt="2022-06-01T12:53:26.728" v="71"/>
          <ac:grpSpMkLst>
            <pc:docMk/>
            <pc:sldMasterMk cId="878394261" sldId="2147483672"/>
            <ac:grpSpMk id="11" creationId="{948CD74C-D43E-1866-6BD6-3A6BB93420CD}"/>
          </ac:grpSpMkLst>
        </pc:grpChg>
        <pc:picChg chg="add">
          <ac:chgData name="Adrien Osakwe" userId="7a3e290c-eb83-484b-8e3d-d46ef2333477" providerId="ADAL" clId="{FC38A552-1810-4A9B-8174-E44D3C19BC43}" dt="2022-06-01T12:53:26.728" v="71"/>
          <ac:picMkLst>
            <pc:docMk/>
            <pc:sldMasterMk cId="878394261" sldId="2147483672"/>
            <ac:picMk id="24" creationId="{8B51A08F-FC4C-2663-EDF7-5A17AFE6736B}"/>
          </ac:picMkLst>
        </pc:picChg>
        <pc:sldLayoutChg chg="addSp">
          <pc:chgData name="Adrien Osakwe" userId="7a3e290c-eb83-484b-8e3d-d46ef2333477" providerId="ADAL" clId="{FC38A552-1810-4A9B-8174-E44D3C19BC43}" dt="2022-06-01T12:53:26.728" v="71"/>
          <pc:sldLayoutMkLst>
            <pc:docMk/>
            <pc:sldMasterMk cId="878394261" sldId="2147483672"/>
            <pc:sldLayoutMk cId="2582091118" sldId="2147483673"/>
          </pc:sldLayoutMkLst>
          <pc:spChg chg="add">
            <ac:chgData name="Adrien Osakwe" userId="7a3e290c-eb83-484b-8e3d-d46ef2333477" providerId="ADAL" clId="{FC38A552-1810-4A9B-8174-E44D3C19BC43}" dt="2022-06-01T12:53:26.728" v="71"/>
            <ac:spMkLst>
              <pc:docMk/>
              <pc:sldMasterMk cId="878394261" sldId="2147483672"/>
              <pc:sldLayoutMk cId="2582091118" sldId="2147483673"/>
              <ac:spMk id="7" creationId="{E46848FA-0ECF-07F4-F7D5-40C8632F8B9D}"/>
            </ac:spMkLst>
          </pc:spChg>
          <pc:spChg chg="add">
            <ac:chgData name="Adrien Osakwe" userId="7a3e290c-eb83-484b-8e3d-d46ef2333477" providerId="ADAL" clId="{FC38A552-1810-4A9B-8174-E44D3C19BC43}" dt="2022-06-01T12:53:26.728" v="71"/>
            <ac:spMkLst>
              <pc:docMk/>
              <pc:sldMasterMk cId="878394261" sldId="2147483672"/>
              <pc:sldLayoutMk cId="2582091118" sldId="2147483673"/>
              <ac:spMk id="9" creationId="{C9C710DB-824D-076E-19B2-6ECF82A52152}"/>
            </ac:spMkLst>
          </pc:spChg>
          <pc:spChg chg="add">
            <ac:chgData name="Adrien Osakwe" userId="7a3e290c-eb83-484b-8e3d-d46ef2333477" providerId="ADAL" clId="{FC38A552-1810-4A9B-8174-E44D3C19BC43}" dt="2022-06-01T12:53:26.728" v="71"/>
            <ac:spMkLst>
              <pc:docMk/>
              <pc:sldMasterMk cId="878394261" sldId="2147483672"/>
              <pc:sldLayoutMk cId="2582091118" sldId="2147483673"/>
              <ac:spMk id="11" creationId="{3D55B558-51BE-751C-93D7-B171B12FC07A}"/>
            </ac:spMkLst>
          </pc:spChg>
          <pc:picChg chg="add">
            <ac:chgData name="Adrien Osakwe" userId="7a3e290c-eb83-484b-8e3d-d46ef2333477" providerId="ADAL" clId="{FC38A552-1810-4A9B-8174-E44D3C19BC43}" dt="2022-06-01T12:53:26.728" v="71"/>
            <ac:picMkLst>
              <pc:docMk/>
              <pc:sldMasterMk cId="878394261" sldId="2147483672"/>
              <pc:sldLayoutMk cId="2582091118" sldId="2147483673"/>
              <ac:picMk id="10" creationId="{DE5D5D05-BE0D-7221-F84B-BA2668F9874C}"/>
            </ac:picMkLst>
          </pc:picChg>
          <pc:picChg chg="add">
            <ac:chgData name="Adrien Osakwe" userId="7a3e290c-eb83-484b-8e3d-d46ef2333477" providerId="ADAL" clId="{FC38A552-1810-4A9B-8174-E44D3C19BC43}" dt="2022-06-01T12:53:26.728" v="71"/>
            <ac:picMkLst>
              <pc:docMk/>
              <pc:sldMasterMk cId="878394261" sldId="2147483672"/>
              <pc:sldLayoutMk cId="2582091118" sldId="2147483673"/>
              <ac:picMk id="12" creationId="{2A9B2C28-0899-B97A-D783-F55B988B8C05}"/>
            </ac:picMkLst>
          </pc:picChg>
        </pc:sldLayoutChg>
        <pc:sldLayoutChg chg="addSp">
          <pc:chgData name="Adrien Osakwe" userId="7a3e290c-eb83-484b-8e3d-d46ef2333477" providerId="ADAL" clId="{FC38A552-1810-4A9B-8174-E44D3C19BC43}" dt="2022-06-01T12:53:26.728" v="71"/>
          <pc:sldLayoutMkLst>
            <pc:docMk/>
            <pc:sldMasterMk cId="878394261" sldId="2147483672"/>
            <pc:sldLayoutMk cId="1424295268" sldId="2147483674"/>
          </pc:sldLayoutMkLst>
          <pc:spChg chg="add">
            <ac:chgData name="Adrien Osakwe" userId="7a3e290c-eb83-484b-8e3d-d46ef2333477" providerId="ADAL" clId="{FC38A552-1810-4A9B-8174-E44D3C19BC43}" dt="2022-06-01T12:53:26.728" v="71"/>
            <ac:spMkLst>
              <pc:docMk/>
              <pc:sldMasterMk cId="878394261" sldId="2147483672"/>
              <pc:sldLayoutMk cId="1424295268" sldId="2147483674"/>
              <ac:spMk id="6" creationId="{F843215A-852F-96FA-9CEE-6375FDB25D46}"/>
            </ac:spMkLst>
          </pc:spChg>
          <pc:spChg chg="add">
            <ac:chgData name="Adrien Osakwe" userId="7a3e290c-eb83-484b-8e3d-d46ef2333477" providerId="ADAL" clId="{FC38A552-1810-4A9B-8174-E44D3C19BC43}" dt="2022-06-01T12:53:26.728" v="71"/>
            <ac:spMkLst>
              <pc:docMk/>
              <pc:sldMasterMk cId="878394261" sldId="2147483672"/>
              <pc:sldLayoutMk cId="1424295268" sldId="2147483674"/>
              <ac:spMk id="7" creationId="{FE89FAEB-C132-CC11-80B7-02FE02DC55D8}"/>
            </ac:spMkLst>
          </pc:spChg>
          <pc:picChg chg="add">
            <ac:chgData name="Adrien Osakwe" userId="7a3e290c-eb83-484b-8e3d-d46ef2333477" providerId="ADAL" clId="{FC38A552-1810-4A9B-8174-E44D3C19BC43}" dt="2022-06-01T12:53:26.728" v="71"/>
            <ac:picMkLst>
              <pc:docMk/>
              <pc:sldMasterMk cId="878394261" sldId="2147483672"/>
              <pc:sldLayoutMk cId="1424295268" sldId="2147483674"/>
              <ac:picMk id="9" creationId="{F2A98FA9-31F9-97B6-A13D-FDF02149C2B6}"/>
            </ac:picMkLst>
          </pc:picChg>
        </pc:sldLayoutChg>
        <pc:sldLayoutChg chg="addSp">
          <pc:chgData name="Adrien Osakwe" userId="7a3e290c-eb83-484b-8e3d-d46ef2333477" providerId="ADAL" clId="{FC38A552-1810-4A9B-8174-E44D3C19BC43}" dt="2022-06-01T12:53:26.728" v="71"/>
          <pc:sldLayoutMkLst>
            <pc:docMk/>
            <pc:sldMasterMk cId="878394261" sldId="2147483672"/>
            <pc:sldLayoutMk cId="1042112912" sldId="2147483675"/>
          </pc:sldLayoutMkLst>
          <pc:spChg chg="add">
            <ac:chgData name="Adrien Osakwe" userId="7a3e290c-eb83-484b-8e3d-d46ef2333477" providerId="ADAL" clId="{FC38A552-1810-4A9B-8174-E44D3C19BC43}" dt="2022-06-01T12:53:26.728" v="71"/>
            <ac:spMkLst>
              <pc:docMk/>
              <pc:sldMasterMk cId="878394261" sldId="2147483672"/>
              <pc:sldLayoutMk cId="1042112912" sldId="2147483675"/>
              <ac:spMk id="7" creationId="{4642D12A-6E82-EE3B-DDA7-A3163D4F92EC}"/>
            </ac:spMkLst>
          </pc:spChg>
          <pc:spChg chg="add">
            <ac:chgData name="Adrien Osakwe" userId="7a3e290c-eb83-484b-8e3d-d46ef2333477" providerId="ADAL" clId="{FC38A552-1810-4A9B-8174-E44D3C19BC43}" dt="2022-06-01T12:53:26.728" v="71"/>
            <ac:spMkLst>
              <pc:docMk/>
              <pc:sldMasterMk cId="878394261" sldId="2147483672"/>
              <pc:sldLayoutMk cId="1042112912" sldId="2147483675"/>
              <ac:spMk id="9" creationId="{82EF539D-1AC6-5447-23F3-63DC914C8C62}"/>
            </ac:spMkLst>
          </pc:spChg>
          <pc:picChg chg="add">
            <ac:chgData name="Adrien Osakwe" userId="7a3e290c-eb83-484b-8e3d-d46ef2333477" providerId="ADAL" clId="{FC38A552-1810-4A9B-8174-E44D3C19BC43}" dt="2022-06-01T12:53:26.728" v="71"/>
            <ac:picMkLst>
              <pc:docMk/>
              <pc:sldMasterMk cId="878394261" sldId="2147483672"/>
              <pc:sldLayoutMk cId="1042112912" sldId="2147483675"/>
              <ac:picMk id="10" creationId="{F26DCFD6-DD19-D5A6-7D4F-76F834E5C9F9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E5156-1B5D-054E-B5B2-E1B1BA160252}" type="datetimeFigureOut">
              <a:rPr lang="fr-FR" smtClean="0"/>
              <a:t>01/06/2022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BD60B-517C-4242-AE46-E1BD2D0865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01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4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84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82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6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70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647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59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53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The McGill initiative on Computational Medicine was formed in 2017 and aims to deliver inter-disciplinary research programs and empower the use of data in health research and health care delivery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Located at the Genome Center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They have a newsletter were you can subscribe to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more info on the web site</a:t>
            </a:r>
          </a:p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063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625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38C73947-7933-1149-81E2-2A6481ACE834}"/>
              </a:ext>
            </a:extLst>
          </p:cNvPr>
          <p:cNvSpPr txBox="1">
            <a:spLocks/>
          </p:cNvSpPr>
          <p:nvPr/>
        </p:nvSpPr>
        <p:spPr>
          <a:xfrm>
            <a:off x="594015" y="1617135"/>
            <a:ext cx="7804150" cy="4863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CA" sz="2002" b="1" u="sng" dirty="0">
                <a:latin typeface="+mj-lt"/>
              </a:rPr>
              <a:t>Mission</a:t>
            </a:r>
            <a:r>
              <a:rPr lang="en-CA" sz="2002" dirty="0">
                <a:latin typeface="+mj-lt"/>
              </a:rPr>
              <a:t> : aims to deliver inter-disciplinary research programs and empower the use of data in health research and health care delivery</a:t>
            </a: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r>
              <a:rPr lang="en-CA" sz="1800" dirty="0">
                <a:latin typeface="+mj-lt"/>
              </a:rPr>
              <a:t>https://www.mcgill.ca/</a:t>
            </a:r>
            <a:r>
              <a:rPr lang="en-CA" sz="1800" dirty="0" err="1">
                <a:latin typeface="+mj-lt"/>
              </a:rPr>
              <a:t>micm</a:t>
            </a:r>
            <a:endParaRPr lang="en-CA" sz="1800" dirty="0">
              <a:latin typeface="+mj-lt"/>
            </a:endParaRPr>
          </a:p>
          <a:p>
            <a:endParaRPr lang="en-CA" sz="2002" dirty="0">
              <a:latin typeface="+mj-lt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E31CC8AE-4D70-174F-9C92-FBBC12BFB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642" y="2463795"/>
            <a:ext cx="4431523" cy="3522135"/>
          </a:xfrm>
          <a:prstGeom prst="rect">
            <a:avLst/>
          </a:prstGeom>
        </p:spPr>
      </p:pic>
      <p:sp>
        <p:nvSpPr>
          <p:cNvPr id="7" name="ZoneTexte 7">
            <a:extLst>
              <a:ext uri="{FF2B5EF4-FFF2-40B4-BE49-F238E27FC236}">
                <a16:creationId xmlns:a16="http://schemas.microsoft.com/office/drawing/2014/main" id="{E46848FA-0ECF-07F4-F7D5-40C8632F8B9D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C710DB-824D-076E-19B2-6ECF82A52152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0" name="Espace réservé du contenu 5">
            <a:extLst>
              <a:ext uri="{FF2B5EF4-FFF2-40B4-BE49-F238E27FC236}">
                <a16:creationId xmlns:a16="http://schemas.microsoft.com/office/drawing/2014/main" id="{DE5D5D05-BE0D-7221-F84B-BA2668F987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3D55B558-51BE-751C-93D7-B171B12FC07A}"/>
              </a:ext>
            </a:extLst>
          </p:cNvPr>
          <p:cNvSpPr txBox="1">
            <a:spLocks/>
          </p:cNvSpPr>
          <p:nvPr userDrawn="1"/>
        </p:nvSpPr>
        <p:spPr>
          <a:xfrm>
            <a:off x="594015" y="1617135"/>
            <a:ext cx="7804150" cy="4863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CA" sz="2002" b="1" u="sng" dirty="0">
                <a:latin typeface="+mj-lt"/>
              </a:rPr>
              <a:t>Mission</a:t>
            </a:r>
            <a:r>
              <a:rPr lang="en-CA" sz="2002" dirty="0">
                <a:latin typeface="+mj-lt"/>
              </a:rPr>
              <a:t> : aims to deliver inter-disciplinary research programs and empower the use of data in health research and health care delivery</a:t>
            </a: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r>
              <a:rPr lang="en-CA" sz="1800" dirty="0">
                <a:latin typeface="+mj-lt"/>
              </a:rPr>
              <a:t>https://www.mcgill.ca/</a:t>
            </a:r>
            <a:r>
              <a:rPr lang="en-CA" sz="1800" dirty="0" err="1">
                <a:latin typeface="+mj-lt"/>
              </a:rPr>
              <a:t>micm</a:t>
            </a:r>
            <a:endParaRPr lang="en-CA" sz="1800" dirty="0">
              <a:latin typeface="+mj-lt"/>
            </a:endParaRPr>
          </a:p>
          <a:p>
            <a:endParaRPr lang="en-CA" sz="2002" dirty="0">
              <a:latin typeface="+mj-lt"/>
            </a:endParaRPr>
          </a:p>
        </p:txBody>
      </p:sp>
      <p:pic>
        <p:nvPicPr>
          <p:cNvPr id="12" name="Image 17">
            <a:extLst>
              <a:ext uri="{FF2B5EF4-FFF2-40B4-BE49-F238E27FC236}">
                <a16:creationId xmlns:a16="http://schemas.microsoft.com/office/drawing/2014/main" id="{2A9B2C28-0899-B97A-D783-F55B988B8C0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66642" y="2463795"/>
            <a:ext cx="4431523" cy="352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09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38C73947-7933-1149-81E2-2A6481ACE834}"/>
              </a:ext>
            </a:extLst>
          </p:cNvPr>
          <p:cNvSpPr txBox="1">
            <a:spLocks/>
          </p:cNvSpPr>
          <p:nvPr userDrawn="1"/>
        </p:nvSpPr>
        <p:spPr>
          <a:xfrm>
            <a:off x="594015" y="1617135"/>
            <a:ext cx="7804150" cy="4863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CA" sz="2002" b="1" u="sng" dirty="0">
                <a:latin typeface="+mj-lt"/>
              </a:rPr>
              <a:t>Mission</a:t>
            </a:r>
            <a:r>
              <a:rPr lang="en-CA" sz="2002" dirty="0">
                <a:latin typeface="+mj-lt"/>
              </a:rPr>
              <a:t> : aims to deliver inter-disciplinary research programs and empower the use of data in health research and health care delivery</a:t>
            </a: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r>
              <a:rPr lang="en-CA" sz="1800" dirty="0">
                <a:latin typeface="+mj-lt"/>
              </a:rPr>
              <a:t>https://www.mcgill.ca/</a:t>
            </a:r>
            <a:r>
              <a:rPr lang="en-CA" sz="1800" dirty="0" err="1">
                <a:latin typeface="+mj-lt"/>
              </a:rPr>
              <a:t>micm</a:t>
            </a:r>
            <a:endParaRPr lang="en-CA" sz="1800" dirty="0">
              <a:latin typeface="+mj-lt"/>
            </a:endParaRPr>
          </a:p>
          <a:p>
            <a:endParaRPr lang="en-CA" sz="2002" dirty="0">
              <a:latin typeface="+mj-lt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E31CC8AE-4D70-174F-9C92-FBBC12BFB7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66642" y="2463795"/>
            <a:ext cx="4431523" cy="352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8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86"/>
            <a:ext cx="4197350" cy="1012958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469381-9221-664C-A297-50EE4CAEE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8658743" cy="4924350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694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2401445-DB0B-D44D-B605-7A88A3BC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06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6548" y="121586"/>
            <a:ext cx="4197350" cy="1012958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469381-9221-664C-A297-50EE4CAEE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8658743" cy="4924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ZoneTexte 7">
            <a:extLst>
              <a:ext uri="{FF2B5EF4-FFF2-40B4-BE49-F238E27FC236}">
                <a16:creationId xmlns:a16="http://schemas.microsoft.com/office/drawing/2014/main" id="{F843215A-852F-96FA-9CEE-6375FDB25D46}"/>
              </a:ext>
            </a:extLst>
          </p:cNvPr>
          <p:cNvSpPr txBox="1"/>
          <p:nvPr userDrawn="1"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89FAEB-C132-CC11-80B7-02FE02DC55D8}"/>
              </a:ext>
            </a:extLst>
          </p:cNvPr>
          <p:cNvSpPr/>
          <p:nvPr userDrawn="1"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9" name="Espace réservé du contenu 5">
            <a:extLst>
              <a:ext uri="{FF2B5EF4-FFF2-40B4-BE49-F238E27FC236}">
                <a16:creationId xmlns:a16="http://schemas.microsoft.com/office/drawing/2014/main" id="{F2A98FA9-31F9-97B6-A13D-FDF02149C2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86"/>
            <a:ext cx="4197350" cy="101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9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2401445-DB0B-D44D-B605-7A88A3BC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ZoneTexte 7">
            <a:extLst>
              <a:ext uri="{FF2B5EF4-FFF2-40B4-BE49-F238E27FC236}">
                <a16:creationId xmlns:a16="http://schemas.microsoft.com/office/drawing/2014/main" id="{4642D12A-6E82-EE3B-DDA7-A3163D4F92EC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EF539D-1AC6-5447-23F3-63DC914C8C62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0" name="Espace réservé du contenu 5">
            <a:extLst>
              <a:ext uri="{FF2B5EF4-FFF2-40B4-BE49-F238E27FC236}">
                <a16:creationId xmlns:a16="http://schemas.microsoft.com/office/drawing/2014/main" id="{F26DCFD6-DD19-D5A6-7D4F-76F834E5C9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1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871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1"/>
            <a:ext cx="78867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088" indent="0">
              <a:buNone/>
              <a:defRPr sz="2002">
                <a:solidFill>
                  <a:schemeClr val="tx1">
                    <a:tint val="75000"/>
                  </a:schemeClr>
                </a:solidFill>
              </a:defRPr>
            </a:lvl2pPr>
            <a:lvl3pPr marL="91417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25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4pPr>
            <a:lvl5pPr marL="1828343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5pPr>
            <a:lvl6pPr marL="2285430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6pPr>
            <a:lvl7pPr marL="274251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7pPr>
            <a:lvl8pPr marL="319959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8pPr>
            <a:lvl9pPr marL="365668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923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7"/>
            <a:ext cx="3886200" cy="4351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7"/>
            <a:ext cx="3886200" cy="4351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634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21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98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1"/>
            <a:ext cx="4629150" cy="4873628"/>
          </a:xfrm>
        </p:spPr>
        <p:txBody>
          <a:bodyPr anchor="t"/>
          <a:lstStyle>
            <a:lvl1pPr marL="0" indent="0">
              <a:buNone/>
              <a:defRPr sz="3202"/>
            </a:lvl1pPr>
            <a:lvl2pPr marL="457088" indent="0">
              <a:buNone/>
              <a:defRPr sz="2798"/>
            </a:lvl2pPr>
            <a:lvl3pPr marL="914175" indent="0">
              <a:buNone/>
              <a:defRPr sz="2400"/>
            </a:lvl3pPr>
            <a:lvl4pPr marL="1371255" indent="0">
              <a:buNone/>
              <a:defRPr sz="2002"/>
            </a:lvl4pPr>
            <a:lvl5pPr marL="1828343" indent="0">
              <a:buNone/>
              <a:defRPr sz="2002"/>
            </a:lvl5pPr>
            <a:lvl6pPr marL="2285430" indent="0">
              <a:buNone/>
              <a:defRPr sz="2002"/>
            </a:lvl6pPr>
            <a:lvl7pPr marL="2742518" indent="0">
              <a:buNone/>
              <a:defRPr sz="2002"/>
            </a:lvl7pPr>
            <a:lvl8pPr marL="3199598" indent="0">
              <a:buNone/>
              <a:defRPr sz="2002"/>
            </a:lvl8pPr>
            <a:lvl9pPr marL="3656685" indent="0">
              <a:buNone/>
              <a:defRPr sz="200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90"/>
          </a:xfrm>
        </p:spPr>
        <p:txBody>
          <a:bodyPr/>
          <a:lstStyle>
            <a:lvl1pPr marL="0" indent="0">
              <a:buNone/>
              <a:defRPr sz="1598"/>
            </a:lvl1pPr>
            <a:lvl2pPr marL="457088" indent="0">
              <a:buNone/>
              <a:defRPr sz="1403"/>
            </a:lvl2pPr>
            <a:lvl3pPr marL="914175" indent="0">
              <a:buNone/>
              <a:defRPr sz="1200"/>
            </a:lvl3pPr>
            <a:lvl4pPr marL="1371255" indent="0">
              <a:buNone/>
              <a:defRPr sz="998"/>
            </a:lvl4pPr>
            <a:lvl5pPr marL="1828343" indent="0">
              <a:buNone/>
              <a:defRPr sz="998"/>
            </a:lvl5pPr>
            <a:lvl6pPr marL="2285430" indent="0">
              <a:buNone/>
              <a:defRPr sz="998"/>
            </a:lvl6pPr>
            <a:lvl7pPr marL="2742518" indent="0">
              <a:buNone/>
              <a:defRPr sz="998"/>
            </a:lvl7pPr>
            <a:lvl8pPr marL="3199598" indent="0">
              <a:buNone/>
              <a:defRPr sz="998"/>
            </a:lvl8pPr>
            <a:lvl9pPr marL="3656685" indent="0">
              <a:buNone/>
              <a:defRPr sz="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529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3"/>
            <a:ext cx="7886700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7"/>
            <a:ext cx="7886700" cy="4351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grpSp>
        <p:nvGrpSpPr>
          <p:cNvPr id="14" name="Group 11">
            <a:extLst>
              <a:ext uri="{FF2B5EF4-FFF2-40B4-BE49-F238E27FC236}">
                <a16:creationId xmlns:a16="http://schemas.microsoft.com/office/drawing/2014/main" id="{8ADF8589-063A-1546-8085-07B315CCB283}"/>
              </a:ext>
            </a:extLst>
          </p:cNvPr>
          <p:cNvGrpSpPr>
            <a:grpSpLocks/>
          </p:cNvGrpSpPr>
          <p:nvPr/>
        </p:nvGrpSpPr>
        <p:grpSpPr bwMode="auto">
          <a:xfrm>
            <a:off x="-2150" y="6790459"/>
            <a:ext cx="9200548" cy="90488"/>
            <a:chOff x="606161" y="2106824"/>
            <a:chExt cx="6205940" cy="12411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D4AE55-E3E4-8E48-A531-035261AD147D}"/>
                </a:ext>
              </a:extLst>
            </p:cNvPr>
            <p:cNvSpPr/>
            <p:nvPr userDrawn="1"/>
          </p:nvSpPr>
          <p:spPr>
            <a:xfrm>
              <a:off x="606161" y="2106824"/>
              <a:ext cx="124102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3BF61-1322-C642-81B1-2BEA6A9D7516}"/>
                </a:ext>
              </a:extLst>
            </p:cNvPr>
            <p:cNvSpPr/>
            <p:nvPr userDrawn="1"/>
          </p:nvSpPr>
          <p:spPr>
            <a:xfrm>
              <a:off x="1847189" y="2106824"/>
              <a:ext cx="1241429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5D8262-7348-B74A-B1E5-C429BF3920A3}"/>
                </a:ext>
              </a:extLst>
            </p:cNvPr>
            <p:cNvSpPr/>
            <p:nvPr userDrawn="1"/>
          </p:nvSpPr>
          <p:spPr>
            <a:xfrm>
              <a:off x="3088617" y="2106824"/>
              <a:ext cx="1241027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E6F6EB-C764-0142-9907-8F053728961D}"/>
                </a:ext>
              </a:extLst>
            </p:cNvPr>
            <p:cNvSpPr/>
            <p:nvPr userDrawn="1"/>
          </p:nvSpPr>
          <p:spPr>
            <a:xfrm>
              <a:off x="4329645" y="2106824"/>
              <a:ext cx="1241429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94EFFE0-7781-6F4A-8329-190CB533253E}"/>
                </a:ext>
              </a:extLst>
            </p:cNvPr>
            <p:cNvSpPr/>
            <p:nvPr userDrawn="1"/>
          </p:nvSpPr>
          <p:spPr>
            <a:xfrm>
              <a:off x="5571073" y="2106824"/>
              <a:ext cx="124102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</p:grpSp>
      <p:pic>
        <p:nvPicPr>
          <p:cNvPr id="21" name="Image 20">
            <a:extLst>
              <a:ext uri="{FF2B5EF4-FFF2-40B4-BE49-F238E27FC236}">
                <a16:creationId xmlns:a16="http://schemas.microsoft.com/office/drawing/2014/main" id="{BBA76F50-A55F-9245-A363-154E7DFB1C4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84992" y="6411199"/>
            <a:ext cx="1759009" cy="424508"/>
          </a:xfrm>
          <a:prstGeom prst="rect">
            <a:avLst/>
          </a:prstGeom>
        </p:spPr>
      </p:pic>
      <p:grpSp>
        <p:nvGrpSpPr>
          <p:cNvPr id="11" name="Group 11">
            <a:extLst>
              <a:ext uri="{FF2B5EF4-FFF2-40B4-BE49-F238E27FC236}">
                <a16:creationId xmlns:a16="http://schemas.microsoft.com/office/drawing/2014/main" id="{948CD74C-D43E-1866-6BD6-3A6BB93420C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2150" y="6790459"/>
            <a:ext cx="9200548" cy="90488"/>
            <a:chOff x="606161" y="2106824"/>
            <a:chExt cx="6205940" cy="124118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B80E370-ECAC-5649-BC57-14FF226775FF}"/>
                </a:ext>
              </a:extLst>
            </p:cNvPr>
            <p:cNvSpPr/>
            <p:nvPr userDrawn="1"/>
          </p:nvSpPr>
          <p:spPr>
            <a:xfrm>
              <a:off x="606161" y="2106824"/>
              <a:ext cx="124102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CB87E2D-BB19-CF18-01C7-53BB45849460}"/>
                </a:ext>
              </a:extLst>
            </p:cNvPr>
            <p:cNvSpPr/>
            <p:nvPr userDrawn="1"/>
          </p:nvSpPr>
          <p:spPr>
            <a:xfrm>
              <a:off x="1847189" y="2106824"/>
              <a:ext cx="1241429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1824C95-CEDF-6C2F-26C5-A8944B798A39}"/>
                </a:ext>
              </a:extLst>
            </p:cNvPr>
            <p:cNvSpPr/>
            <p:nvPr userDrawn="1"/>
          </p:nvSpPr>
          <p:spPr>
            <a:xfrm>
              <a:off x="3088617" y="2106824"/>
              <a:ext cx="1241027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CB951EC-0BF1-4E5C-17DB-E1C346A3B971}"/>
                </a:ext>
              </a:extLst>
            </p:cNvPr>
            <p:cNvSpPr/>
            <p:nvPr userDrawn="1"/>
          </p:nvSpPr>
          <p:spPr>
            <a:xfrm>
              <a:off x="4329645" y="2106824"/>
              <a:ext cx="1241429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928C644-4C24-45D3-FEEA-4221A92493E7}"/>
                </a:ext>
              </a:extLst>
            </p:cNvPr>
            <p:cNvSpPr/>
            <p:nvPr userDrawn="1"/>
          </p:nvSpPr>
          <p:spPr>
            <a:xfrm>
              <a:off x="5571073" y="2106824"/>
              <a:ext cx="124102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</p:grpSp>
      <p:pic>
        <p:nvPicPr>
          <p:cNvPr id="24" name="Image 20">
            <a:extLst>
              <a:ext uri="{FF2B5EF4-FFF2-40B4-BE49-F238E27FC236}">
                <a16:creationId xmlns:a16="http://schemas.microsoft.com/office/drawing/2014/main" id="{8B51A08F-FC4C-2663-EDF7-5A17AFE6736B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84992" y="6411199"/>
            <a:ext cx="1759009" cy="42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9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61" r:id="rId10"/>
    <p:sldLayoutId id="2147483670" r:id="rId11"/>
    <p:sldLayoutId id="2147483671" r:id="rId12"/>
  </p:sldLayoutIdLst>
  <p:txStyles>
    <p:titleStyle>
      <a:lvl1pPr algn="l" defTabSz="914175" rtl="0" eaLnBrk="1" latinLnBrk="0" hangingPunct="1">
        <a:lnSpc>
          <a:spcPct val="90000"/>
        </a:lnSpc>
        <a:spcBef>
          <a:spcPct val="0"/>
        </a:spcBef>
        <a:buNone/>
        <a:defRPr sz="44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0" indent="-228540" algn="l" defTabSz="914175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8" kern="1200">
          <a:solidFill>
            <a:schemeClr val="tx1"/>
          </a:solidFill>
          <a:latin typeface="+mn-lt"/>
          <a:ea typeface="+mn-ea"/>
          <a:cs typeface="+mn-cs"/>
        </a:defRPr>
      </a:lvl1pPr>
      <a:lvl2pPr marL="68562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002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0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3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9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45C165F-BC2D-0A42-B582-A27AE4DBB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 to GitHub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537085-13D1-FBF7-FC22-14EA9C5F5578}"/>
              </a:ext>
            </a:extLst>
          </p:cNvPr>
          <p:cNvSpPr txBox="1">
            <a:spLocks/>
          </p:cNvSpPr>
          <p:nvPr/>
        </p:nvSpPr>
        <p:spPr>
          <a:xfrm>
            <a:off x="623888" y="4589471"/>
            <a:ext cx="7886700" cy="1500188"/>
          </a:xfrm>
          <a:prstGeom prst="rect">
            <a:avLst/>
          </a:prstGeom>
        </p:spPr>
        <p:txBody>
          <a:bodyPr/>
          <a:lstStyle>
            <a:lvl1pPr marL="228540" indent="-228540" algn="l" defTabSz="914175" rtl="0" eaLnBrk="1" latinLnBrk="0" hangingPunct="1">
              <a:lnSpc>
                <a:spcPct val="90000"/>
              </a:lnSpc>
              <a:spcBef>
                <a:spcPts val="998"/>
              </a:spcBef>
              <a:buFont typeface="Arial" panose="020B0604020202020204" pitchFamily="34" charset="0"/>
              <a:buChar char="•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62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71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0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80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88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70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/>
              <a:t>Instructor: Adrien Osakwe</a:t>
            </a:r>
          </a:p>
          <a:p>
            <a:r>
              <a:rPr lang="en-CA"/>
              <a:t>June 22</a:t>
            </a:r>
            <a:r>
              <a:rPr lang="en-CA" baseline="30000"/>
              <a:t>nd</a:t>
            </a:r>
            <a:r>
              <a:rPr lang="en-CA"/>
              <a:t> 2022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89275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3242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E543B8-96E5-F2A9-6F87-38F12D86B6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Objectives for this workshop: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Part I - Git and GitHub</a:t>
            </a:r>
          </a:p>
          <a:p>
            <a:pPr marL="971438" lvl="1" indent="-514350">
              <a:buFont typeface="+mj-lt"/>
              <a:buAutoNum type="arabicPeriod"/>
            </a:pPr>
            <a:r>
              <a:rPr lang="en-CA" dirty="0"/>
              <a:t>Version Control Systems and Git</a:t>
            </a:r>
          </a:p>
          <a:p>
            <a:pPr marL="971438" lvl="1" indent="-514350">
              <a:buFont typeface="+mj-lt"/>
              <a:buAutoNum type="arabicPeriod"/>
            </a:pPr>
            <a:r>
              <a:rPr lang="en-CA" dirty="0"/>
              <a:t>Vocabulary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Part II -  Managing Personal Projects</a:t>
            </a:r>
          </a:p>
          <a:p>
            <a:pPr marL="971438" lvl="1" indent="-514350">
              <a:buFont typeface="+mj-lt"/>
              <a:buAutoNum type="arabicPeriod"/>
            </a:pPr>
            <a:r>
              <a:rPr lang="en-CA" dirty="0"/>
              <a:t>Creating a repository</a:t>
            </a:r>
          </a:p>
          <a:p>
            <a:pPr marL="971438" lvl="1" indent="-514350">
              <a:buFont typeface="+mj-lt"/>
              <a:buAutoNum type="arabicPeriod"/>
            </a:pPr>
            <a:r>
              <a:rPr lang="en-CA" dirty="0"/>
              <a:t>Committing changes </a:t>
            </a:r>
          </a:p>
          <a:p>
            <a:pPr marL="971438" lvl="1" indent="-514350">
              <a:buFont typeface="+mj-lt"/>
              <a:buAutoNum type="arabicPeriod"/>
            </a:pPr>
            <a:r>
              <a:rPr lang="en-CA" dirty="0"/>
              <a:t>Rebase bad commits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Part III – Collaboration and Reproducibility</a:t>
            </a:r>
          </a:p>
          <a:p>
            <a:pPr marL="971438" lvl="1" indent="-514350">
              <a:buFont typeface="+mj-lt"/>
              <a:buAutoNum type="arabicPeriod"/>
            </a:pPr>
            <a:r>
              <a:rPr lang="en-CA" dirty="0"/>
              <a:t>Pushing commits to remote repositories</a:t>
            </a:r>
          </a:p>
          <a:p>
            <a:pPr marL="971438" lvl="1" indent="-514350">
              <a:buFont typeface="+mj-lt"/>
              <a:buAutoNum type="arabicPeriod"/>
            </a:pPr>
            <a:r>
              <a:rPr lang="en-CA" dirty="0"/>
              <a:t>Pulling from remote repositories</a:t>
            </a:r>
          </a:p>
        </p:txBody>
      </p:sp>
    </p:spTree>
    <p:extLst>
      <p:ext uri="{BB962C8B-B14F-4D97-AF65-F5344CB8AC3E}">
        <p14:creationId xmlns:p14="http://schemas.microsoft.com/office/powerpoint/2010/main" val="1592450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7A004E-DF48-DFF4-8D27-CC4C90721A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What you will need: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GitHub Desktop App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 Git </a:t>
            </a:r>
            <a:r>
              <a:rPr lang="en-CA"/>
              <a:t>repository with a README file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43592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28E789-0CD4-A736-2344-766F87DCC6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Hands-on Activities</a:t>
            </a:r>
          </a:p>
          <a:p>
            <a:pPr marL="0" indent="0">
              <a:buNone/>
            </a:pPr>
            <a:endParaRPr lang="en-CA" b="1" dirty="0"/>
          </a:p>
          <a:p>
            <a:r>
              <a:rPr lang="en-CA" dirty="0"/>
              <a:t>Quick Review Polls</a:t>
            </a:r>
          </a:p>
          <a:p>
            <a:r>
              <a:rPr lang="en-CA" dirty="0"/>
              <a:t>Git-based activities</a:t>
            </a:r>
          </a:p>
        </p:txBody>
      </p:sp>
    </p:spTree>
    <p:extLst>
      <p:ext uri="{BB962C8B-B14F-4D97-AF65-F5344CB8AC3E}">
        <p14:creationId xmlns:p14="http://schemas.microsoft.com/office/powerpoint/2010/main" val="116534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5249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42A67-6808-B148-B650-0C3896F6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 vs. GitHub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B93719-7A3D-1148-9FCA-AF4A65C4BC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981591F-89B2-9E4F-A0A0-9815AD821B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16672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M_workshop_Template_S2022" id="{41F71B10-D91A-4222-B463-5B445B3BD3C4}" vid="{071920C6-E7E6-4BE5-B55D-49846ED885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MiCM_workshop_Template_S2022</Template>
  <TotalTime>8752</TotalTime>
  <Words>134</Words>
  <Application>Microsoft Office PowerPoint</Application>
  <PresentationFormat>On-screen Show (4:3)</PresentationFormat>
  <Paragraphs>31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Open Sans Light</vt:lpstr>
      <vt:lpstr>Thème Office</vt:lpstr>
      <vt:lpstr>Introduction to GitHub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 vs.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Rachade Hmamouchi</dc:creator>
  <cp:lastModifiedBy>Adrien Osakwe</cp:lastModifiedBy>
  <cp:revision>38</cp:revision>
  <dcterms:created xsi:type="dcterms:W3CDTF">2019-07-29T14:54:16Z</dcterms:created>
  <dcterms:modified xsi:type="dcterms:W3CDTF">2022-06-01T15:00:28Z</dcterms:modified>
</cp:coreProperties>
</file>