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4"/>
  </p:notesMasterIdLst>
  <p:sldIdLst>
    <p:sldId id="316" r:id="rId2"/>
    <p:sldId id="262" r:id="rId3"/>
    <p:sldId id="317" r:id="rId4"/>
    <p:sldId id="318" r:id="rId5"/>
    <p:sldId id="369" r:id="rId6"/>
    <p:sldId id="332" r:id="rId7"/>
    <p:sldId id="319" r:id="rId8"/>
    <p:sldId id="320" r:id="rId9"/>
    <p:sldId id="381" r:id="rId10"/>
    <p:sldId id="351" r:id="rId11"/>
    <p:sldId id="327" r:id="rId12"/>
    <p:sldId id="321" r:id="rId13"/>
    <p:sldId id="339" r:id="rId14"/>
    <p:sldId id="343" r:id="rId15"/>
    <p:sldId id="353" r:id="rId16"/>
    <p:sldId id="322" r:id="rId17"/>
    <p:sldId id="354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3" r:id="rId41"/>
    <p:sldId id="364" r:id="rId42"/>
    <p:sldId id="324" r:id="rId43"/>
    <p:sldId id="368" r:id="rId44"/>
    <p:sldId id="328" r:id="rId45"/>
    <p:sldId id="340" r:id="rId46"/>
    <p:sldId id="326" r:id="rId47"/>
    <p:sldId id="346" r:id="rId48"/>
    <p:sldId id="377" r:id="rId49"/>
    <p:sldId id="347" r:id="rId50"/>
    <p:sldId id="378" r:id="rId51"/>
    <p:sldId id="358" r:id="rId52"/>
    <p:sldId id="348" r:id="rId53"/>
    <p:sldId id="379" r:id="rId54"/>
    <p:sldId id="359" r:id="rId55"/>
    <p:sldId id="350" r:id="rId56"/>
    <p:sldId id="380" r:id="rId57"/>
    <p:sldId id="367" r:id="rId58"/>
    <p:sldId id="329" r:id="rId59"/>
    <p:sldId id="330" r:id="rId60"/>
    <p:sldId id="331" r:id="rId61"/>
    <p:sldId id="365" r:id="rId62"/>
    <p:sldId id="342" r:id="rId6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227" dt="2022-06-21T15:36:14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88095" autoAdjust="0"/>
  </p:normalViewPr>
  <p:slideViewPr>
    <p:cSldViewPr snapToGrid="0" snapToObjects="1">
      <p:cViewPr>
        <p:scale>
          <a:sx n="56" d="100"/>
          <a:sy n="56" d="100"/>
        </p:scale>
        <p:origin x="15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1T15:52:45.196" v="16922" actId="4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1T14:09:53.784" v="12554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1T14:09:53.784" v="12554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0T18:17:16.720" v="8555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0T18:12:42.792" v="8541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0T18:15:58.865" v="8550" actId="1076"/>
          <ac:spMkLst>
            <pc:docMk/>
            <pc:sldMk cId="2209846115" sldId="338"/>
            <ac:spMk id="18" creationId="{1613281B-8113-9487-9C79-9DF26C91CB96}"/>
          </ac:spMkLst>
        </pc:spChg>
        <pc:spChg chg="add mod">
          <ac:chgData name="Adrien Osakwe" userId="7a3e290c-eb83-484b-8e3d-d46ef2333477" providerId="ADAL" clId="{FC38A552-1810-4A9B-8174-E44D3C19BC43}" dt="2022-06-20T18:15:58.865" v="8550" actId="1076"/>
          <ac:spMkLst>
            <pc:docMk/>
            <pc:sldMk cId="2209846115" sldId="338"/>
            <ac:spMk id="19" creationId="{F6BB5A0B-BC5C-E442-9063-B99E7446667B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0T18:12:46.207" v="8542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0T18:15:58.865" v="8550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0T18:16:19.636" v="8554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21T15:23:12.588" v="13691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1T14:04:28.680" v="12080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1T13:54:31.519" v="11577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  <pc:spChg chg="mod">
          <ac:chgData name="Adrien Osakwe" userId="7a3e290c-eb83-484b-8e3d-d46ef2333477" providerId="ADAL" clId="{FC38A552-1810-4A9B-8174-E44D3C19BC43}" dt="2022-06-21T15:38:40.275" v="16229" actId="27636"/>
          <ac:spMkLst>
            <pc:docMk/>
            <pc:sldMk cId="3789468848" sldId="370"/>
            <ac:spMk id="2" creationId="{2F45C8F9-A881-954E-5445-830AACF1BD97}"/>
          </ac:spMkLst>
        </pc:spChg>
      </pc:sldChg>
      <pc:sldChg chg="modSp add mod">
        <pc:chgData name="Adrien Osakwe" userId="7a3e290c-eb83-484b-8e3d-d46ef2333477" providerId="ADAL" clId="{FC38A552-1810-4A9B-8174-E44D3C19BC43}" dt="2022-06-21T15:15:46.496" v="13083" actId="20577"/>
        <pc:sldMkLst>
          <pc:docMk/>
          <pc:sldMk cId="678388880" sldId="371"/>
        </pc:sldMkLst>
        <pc:spChg chg="mod">
          <ac:chgData name="Adrien Osakwe" userId="7a3e290c-eb83-484b-8e3d-d46ef2333477" providerId="ADAL" clId="{FC38A552-1810-4A9B-8174-E44D3C19BC43}" dt="2022-06-21T15:15:46.496" v="13083" actId="20577"/>
          <ac:spMkLst>
            <pc:docMk/>
            <pc:sldMk cId="678388880" sldId="371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  <pc:spChg chg="mod">
          <ac:chgData name="Adrien Osakwe" userId="7a3e290c-eb83-484b-8e3d-d46ef2333477" providerId="ADAL" clId="{FC38A552-1810-4A9B-8174-E44D3C19BC43}" dt="2022-06-21T15:20:54.951" v="13454" actId="20577"/>
          <ac:spMkLst>
            <pc:docMk/>
            <pc:sldMk cId="907190213" sldId="372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  <pc:spChg chg="mod">
          <ac:chgData name="Adrien Osakwe" userId="7a3e290c-eb83-484b-8e3d-d46ef2333477" providerId="ADAL" clId="{FC38A552-1810-4A9B-8174-E44D3C19BC43}" dt="2022-06-21T15:23:09.101" v="13690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  <pc:spChg chg="mod">
          <ac:chgData name="Adrien Osakwe" userId="7a3e290c-eb83-484b-8e3d-d46ef2333477" providerId="ADAL" clId="{FC38A552-1810-4A9B-8174-E44D3C19BC43}" dt="2022-06-21T15:25:57.646" v="13957" actId="20577"/>
          <ac:spMkLst>
            <pc:docMk/>
            <pc:sldMk cId="2674360721" sldId="37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  <pc:spChg chg="mod">
          <ac:chgData name="Adrien Osakwe" userId="7a3e290c-eb83-484b-8e3d-d46ef2333477" providerId="ADAL" clId="{FC38A552-1810-4A9B-8174-E44D3C19BC43}" dt="2022-06-21T15:27:34.037" v="14270" actId="20577"/>
          <ac:spMkLst>
            <pc:docMk/>
            <pc:sldMk cId="1311449531" sldId="37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  <pc:spChg chg="mod">
          <ac:chgData name="Adrien Osakwe" userId="7a3e290c-eb83-484b-8e3d-d46ef2333477" providerId="ADAL" clId="{FC38A552-1810-4A9B-8174-E44D3C19BC43}" dt="2022-06-21T15:29:31.742" v="14733" actId="27636"/>
          <ac:spMkLst>
            <pc:docMk/>
            <pc:sldMk cId="1616421621" sldId="37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  <pc:spChg chg="mod">
          <ac:chgData name="Adrien Osakwe" userId="7a3e290c-eb83-484b-8e3d-d46ef2333477" providerId="ADAL" clId="{FC38A552-1810-4A9B-8174-E44D3C19BC43}" dt="2022-06-21T15:31:19.051" v="15035" actId="20577"/>
          <ac:spMkLst>
            <pc:docMk/>
            <pc:sldMk cId="1796213204" sldId="377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  <pc:spChg chg="mod">
          <ac:chgData name="Adrien Osakwe" userId="7a3e290c-eb83-484b-8e3d-d46ef2333477" providerId="ADAL" clId="{FC38A552-1810-4A9B-8174-E44D3C19BC43}" dt="2022-06-21T15:32:33.820" v="15283" actId="20577"/>
          <ac:spMkLst>
            <pc:docMk/>
            <pc:sldMk cId="3513683659" sldId="378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  <pc:spChg chg="mod">
          <ac:chgData name="Adrien Osakwe" userId="7a3e290c-eb83-484b-8e3d-d46ef2333477" providerId="ADAL" clId="{FC38A552-1810-4A9B-8174-E44D3C19BC43}" dt="2022-06-21T15:35:49.366" v="15783" actId="20577"/>
          <ac:spMkLst>
            <pc:docMk/>
            <pc:sldMk cId="580897146" sldId="379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  <pc:spChg chg="mod">
          <ac:chgData name="Adrien Osakwe" userId="7a3e290c-eb83-484b-8e3d-d46ef2333477" providerId="ADAL" clId="{FC38A552-1810-4A9B-8174-E44D3C19BC43}" dt="2022-06-21T15:38:31.868" v="16227" actId="27636"/>
          <ac:spMkLst>
            <pc:docMk/>
            <pc:sldMk cId="1411733175" sldId="38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  <pc:spChg chg="mod">
          <ac:chgData name="Adrien Osakwe" userId="7a3e290c-eb83-484b-8e3d-d46ef2333477" providerId="ADAL" clId="{FC38A552-1810-4A9B-8174-E44D3C19BC43}" dt="2022-06-21T15:52:28.760" v="16919" actId="27636"/>
          <ac:spMkLst>
            <pc:docMk/>
            <pc:sldMk cId="1245366370" sldId="381"/>
            <ac:spMk id="2" creationId="{43252691-AD7E-B9B9-8DF3-DB5BADA01947}"/>
          </ac:spMkLst>
        </pc:spChg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  <pc:spChg chg="mod">
          <ac:chgData name="Adrien Osakwe" userId="7a3e290c-eb83-484b-8e3d-d46ef2333477" providerId="ADAL" clId="{FC38A552-1810-4A9B-8174-E44D3C19BC43}" dt="2022-06-21T15:39:44.051" v="16278" actId="5793"/>
          <ac:spMkLst>
            <pc:docMk/>
            <pc:sldMk cId="2205532728" sldId="381"/>
            <ac:spMk id="2" creationId="{742D3A5F-27B3-1727-5CDD-3528A036DED1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Instructor: Adrien Osakwe</a:t>
            </a:r>
          </a:p>
          <a:p>
            <a:pPr marL="0" indent="0">
              <a:buNone/>
            </a:pPr>
            <a:r>
              <a:rPr lang="en-CA" dirty="0"/>
              <a:t>June 22</a:t>
            </a:r>
            <a:r>
              <a:rPr lang="en-CA" baseline="30000" dirty="0"/>
              <a:t>nd</a:t>
            </a:r>
            <a:r>
              <a:rPr lang="en-CA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  <a:p>
            <a:r>
              <a:rPr lang="en-CA"/>
              <a:t>A version control system</a:t>
            </a:r>
          </a:p>
          <a:p>
            <a:endParaRPr lang="en-CA"/>
          </a:p>
          <a:p>
            <a:r>
              <a:rPr lang="en-CA"/>
              <a:t>Works locally and remotely</a:t>
            </a:r>
          </a:p>
          <a:p>
            <a:endParaRPr lang="en-CA"/>
          </a:p>
          <a:p>
            <a:r>
              <a:rPr lang="en-CA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project folder</a:t>
            </a:r>
          </a:p>
          <a:p>
            <a:r>
              <a:rPr lang="en-CA" sz="2800" dirty="0"/>
              <a:t>Git Repository is a hidden file 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59FC-8253-4863-5CED-A4DFB2F9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is a commit?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commit is a saved instance of your project</a:t>
            </a:r>
          </a:p>
          <a:p>
            <a:endParaRPr lang="en-CA" dirty="0"/>
          </a:p>
          <a:p>
            <a:r>
              <a:rPr lang="en-CA" dirty="0"/>
              <a:t>It has a </a:t>
            </a:r>
            <a:r>
              <a:rPr lang="en-CA" b="1" dirty="0"/>
              <a:t>unique ID</a:t>
            </a:r>
            <a:r>
              <a:rPr lang="en-CA" dirty="0"/>
              <a:t> and can be used to revert your project to a previous version</a:t>
            </a:r>
          </a:p>
          <a:p>
            <a:endParaRPr lang="en-CA" dirty="0"/>
          </a:p>
          <a:p>
            <a:r>
              <a:rPr lang="en-CA" dirty="0"/>
              <a:t>Each commit keeps track of all modifications made since the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282779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endParaRPr lang="en-CA" dirty="0"/>
          </a:p>
          <a:p>
            <a:r>
              <a:rPr lang="en-CA" dirty="0"/>
              <a:t>This helps others identify what changes have been made and why </a:t>
            </a:r>
          </a:p>
          <a:p>
            <a:pPr marL="0" indent="0">
              <a:buNone/>
            </a:pPr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–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commit history to revert to the previous commit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Where in the git repository is a modification stored after it is “added”?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457088" lvl="1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4800942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6491127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015031" y="5297501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343060" y="5297501"/>
            <a:ext cx="45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Note</a:t>
            </a:r>
            <a:r>
              <a:rPr lang="en-CA" dirty="0"/>
              <a:t>: Feel free to complete the workshop through the terminal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When could it be more useful to rebase a branch instead of merging?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24" y="1489562"/>
            <a:ext cx="3763552" cy="5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Just use Git!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A168-045D-A307-8884-A42635BC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108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file,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 documents, PowerPoint slides are in binary; Git has no support for displaying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doesn’t make the most of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9595</TotalTime>
  <Words>2257</Words>
  <Application>Microsoft Office PowerPoint</Application>
  <PresentationFormat>On-screen Show (4:3)</PresentationFormat>
  <Paragraphs>449</Paragraphs>
  <Slides>62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Open Sans Light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 –  Conclusion</vt:lpstr>
      <vt:lpstr>PowerPoint Presentation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2022-06-21T15:52:47Z</dcterms:modified>
</cp:coreProperties>
</file>