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316" r:id="rId2"/>
    <p:sldId id="262" r:id="rId3"/>
    <p:sldId id="317" r:id="rId4"/>
    <p:sldId id="318" r:id="rId5"/>
    <p:sldId id="332" r:id="rId6"/>
    <p:sldId id="319" r:id="rId7"/>
    <p:sldId id="320" r:id="rId8"/>
    <p:sldId id="277" r:id="rId9"/>
    <p:sldId id="327" r:id="rId10"/>
    <p:sldId id="321" r:id="rId11"/>
    <p:sldId id="339" r:id="rId12"/>
    <p:sldId id="343" r:id="rId13"/>
    <p:sldId id="322" r:id="rId14"/>
    <p:sldId id="341" r:id="rId15"/>
    <p:sldId id="333" r:id="rId16"/>
    <p:sldId id="334" r:id="rId17"/>
    <p:sldId id="344" r:id="rId18"/>
    <p:sldId id="323" r:id="rId19"/>
    <p:sldId id="325" r:id="rId20"/>
    <p:sldId id="335" r:id="rId21"/>
    <p:sldId id="336" r:id="rId22"/>
    <p:sldId id="337" r:id="rId23"/>
    <p:sldId id="338" r:id="rId24"/>
    <p:sldId id="345" r:id="rId25"/>
    <p:sldId id="324" r:id="rId26"/>
    <p:sldId id="328" r:id="rId27"/>
    <p:sldId id="340" r:id="rId28"/>
    <p:sldId id="326" r:id="rId29"/>
    <p:sldId id="346" r:id="rId30"/>
    <p:sldId id="347" r:id="rId31"/>
    <p:sldId id="348" r:id="rId32"/>
    <p:sldId id="350" r:id="rId33"/>
    <p:sldId id="329" r:id="rId34"/>
    <p:sldId id="330" r:id="rId35"/>
    <p:sldId id="331" r:id="rId36"/>
    <p:sldId id="342" r:id="rId3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46" dt="2022-06-06T17:58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9076" autoAdjust="0"/>
  </p:normalViewPr>
  <p:slideViewPr>
    <p:cSldViewPr snapToGrid="0" snapToObjects="1">
      <p:cViewPr>
        <p:scale>
          <a:sx n="57" d="100"/>
          <a:sy n="57" d="100"/>
        </p:scale>
        <p:origin x="15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custSel addSld delSld modSld sldOrd modMainMaster">
      <pc:chgData name="Adrien Osakwe" userId="7a3e290c-eb83-484b-8e3d-d46ef2333477" providerId="ADAL" clId="{FC38A552-1810-4A9B-8174-E44D3C19BC43}" dt="2022-06-06T18:11:58.260" v="5742" actId="4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mod ord">
        <pc:chgData name="Adrien Osakwe" userId="7a3e290c-eb83-484b-8e3d-d46ef2333477" providerId="ADAL" clId="{FC38A552-1810-4A9B-8174-E44D3C19BC43}" dt="2022-06-06T18:01:15.590" v="5370" actId="2057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modSp mod ord">
        <pc:chgData name="Adrien Osakwe" userId="7a3e290c-eb83-484b-8e3d-d46ef2333477" providerId="ADAL" clId="{FC38A552-1810-4A9B-8174-E44D3C19BC43}" dt="2022-06-01T12:54:24.045" v="8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01T12:54:21.991" v="81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01T12:54:16.825" v="79"/>
          <ac:spMkLst>
            <pc:docMk/>
            <pc:sldMk cId="2389275097" sldId="316"/>
            <ac:spMk id="4" creationId="{A45C165F-BC2D-0A42-B582-A27AE4DBB9CF}"/>
          </ac:spMkLst>
        </pc:spChg>
      </pc:sldChg>
      <pc:sldChg chg="modSp new mod">
        <pc:chgData name="Adrien Osakwe" userId="7a3e290c-eb83-484b-8e3d-d46ef2333477" providerId="ADAL" clId="{FC38A552-1810-4A9B-8174-E44D3C19BC43}" dt="2022-06-06T15:12:21.903" v="3645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06T15:12:21.903" v="3645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06T15:12:33.963" v="365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06T15:12:33.963" v="365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06T17:58:37.483" v="5085" actId="20577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01T18:32:09.463" v="1123" actId="20577"/>
          <ac:spMkLst>
            <pc:docMk/>
            <pc:sldMk cId="116534369" sldId="319"/>
            <ac:spMk id="2" creationId="{FA28E789-0CD4-A736-2344-766F87DCC678}"/>
          </ac:spMkLst>
        </pc:spChg>
        <pc:spChg chg="add mod">
          <ac:chgData name="Adrien Osakwe" userId="7a3e290c-eb83-484b-8e3d-d46ef2333477" providerId="ADAL" clId="{FC38A552-1810-4A9B-8174-E44D3C19BC43}" dt="2022-06-06T15:16:50.109" v="3709" actId="14100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06T17:58:37.483" v="5085" actId="20577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06T15:17:07.461" v="3713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06T18:00:05.129" v="5241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06T18:00:05.129" v="5241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NotesTx">
        <pc:chgData name="Adrien Osakwe" userId="7a3e290c-eb83-484b-8e3d-d46ef2333477" providerId="ADAL" clId="{FC38A552-1810-4A9B-8174-E44D3C19BC43}" dt="2022-06-06T14:47:29.427" v="3276" actId="21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1" creationId="{471FD7C1-B59F-DE55-DA63-0372381F006F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2" creationId="{92B0E22C-CDF6-915B-605D-C2DE1D234A16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06T18:03:30.251" v="5418" actId="20577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06T18:03:30.251" v="5418" actId="20577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">
        <pc:chgData name="Adrien Osakwe" userId="7a3e290c-eb83-484b-8e3d-d46ef2333477" providerId="ADAL" clId="{FC38A552-1810-4A9B-8174-E44D3C19BC43}" dt="2022-06-06T16:25:23.706" v="4614" actId="2057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06T16:25:23.706" v="4614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03T15:54:30.456" v="1622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03T15:54:30.456" v="1622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06T15:49:33.734" v="4036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03T19:48:27.679" v="2157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modSp new mod ord">
        <pc:chgData name="Adrien Osakwe" userId="7a3e290c-eb83-484b-8e3d-d46ef2333477" providerId="ADAL" clId="{FC38A552-1810-4A9B-8174-E44D3C19BC43}" dt="2022-06-06T15:27:34.071" v="3715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03T19:55:36.096" v="2692" actId="20577"/>
          <ac:spMkLst>
            <pc:docMk/>
            <pc:sldMk cId="3510116900" sldId="328"/>
            <ac:spMk id="2" creationId="{145570DF-0C10-98C1-32EE-7BBAD91B3A01}"/>
          </ac:spMkLst>
        </pc:sp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modSp add mod">
        <pc:chgData name="Adrien Osakwe" userId="7a3e290c-eb83-484b-8e3d-d46ef2333477" providerId="ADAL" clId="{FC38A552-1810-4A9B-8174-E44D3C19BC43}" dt="2022-06-03T20:01:42.529" v="3059" actId="20577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03T20:01:42.529" v="3059" actId="20577"/>
          <ac:spMkLst>
            <pc:docMk/>
            <pc:sldMk cId="1527684309" sldId="330"/>
            <ac:spMk id="2" creationId="{00D8EFDB-45D2-9A4A-6FA9-789D807BF0F3}"/>
          </ac:spMkLst>
        </pc:sp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">
        <pc:chgData name="Adrien Osakwe" userId="7a3e290c-eb83-484b-8e3d-d46ef2333477" providerId="ADAL" clId="{FC38A552-1810-4A9B-8174-E44D3C19BC43}" dt="2022-06-06T15:41:21.781" v="3940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06T15:41:21.781" v="3940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06T16:24:23.961" v="4549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06T18:07:57.838" v="574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06T18:07:57.838" v="5740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3T20:07:52.471" v="3251" actId="2057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">
        <pc:chgData name="Adrien Osakwe" userId="7a3e290c-eb83-484b-8e3d-d46ef2333477" providerId="ADAL" clId="{FC38A552-1810-4A9B-8174-E44D3C19BC43}" dt="2022-06-03T20:07:56.941" v="3252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6:21:48.521" v="4495" actId="113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06T16:21:48.521" v="4495" actId="113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">
        <pc:chgData name="Adrien Osakwe" userId="7a3e290c-eb83-484b-8e3d-d46ef2333477" providerId="ADAL" clId="{FC38A552-1810-4A9B-8174-E44D3C19BC43}" dt="2022-06-06T16:24:49.786" v="4598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06T16:24:49.786" v="4598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13.006" v="4692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06T16:29:13.006" v="4692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55.063" v="4814" actId="20577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06T16:32:02.120" v="5065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06T16:32:02.120" v="5065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Instructor: Adrien Osakwe</a:t>
            </a:r>
          </a:p>
          <a:p>
            <a:r>
              <a:rPr lang="en-CA"/>
              <a:t>June 22</a:t>
            </a:r>
            <a:r>
              <a:rPr lang="en-CA" baseline="30000"/>
              <a:t>nd</a:t>
            </a:r>
            <a:r>
              <a:rPr lang="en-CA"/>
              <a:t>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06673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59FC-8253-4863-5CED-A4DFB2F9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is a commit?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commit is a saved instance of your project</a:t>
            </a:r>
          </a:p>
          <a:p>
            <a:endParaRPr lang="en-CA" dirty="0"/>
          </a:p>
          <a:p>
            <a:r>
              <a:rPr lang="en-CA" dirty="0"/>
              <a:t>It has a </a:t>
            </a:r>
            <a:r>
              <a:rPr lang="en-CA" b="1" dirty="0"/>
              <a:t>unique ID</a:t>
            </a:r>
            <a:r>
              <a:rPr lang="en-CA" dirty="0"/>
              <a:t> and can be used to revert your project to a previous version</a:t>
            </a:r>
          </a:p>
          <a:p>
            <a:endParaRPr lang="en-CA" dirty="0"/>
          </a:p>
          <a:p>
            <a:r>
              <a:rPr lang="en-CA" dirty="0"/>
              <a:t>Each commit keeps track of all modifications made since the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282779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T/F </a:t>
            </a:r>
            <a:r>
              <a:rPr lang="en-CA" dirty="0"/>
              <a:t>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Where in the git repository is a modification stored after it is “added”?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text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  <a:p>
            <a:endParaRPr lang="en-CA" dirty="0"/>
          </a:p>
          <a:p>
            <a:r>
              <a:rPr lang="en-CA" dirty="0"/>
              <a:t>Merging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</p:txBody>
      </p:sp>
    </p:spTree>
    <p:extLst>
      <p:ext uri="{BB962C8B-B14F-4D97-AF65-F5344CB8AC3E}">
        <p14:creationId xmlns:p14="http://schemas.microsoft.com/office/powerpoint/2010/main" val="293590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Merging Branches with different histories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endParaRPr lang="en-CA" dirty="0"/>
          </a:p>
          <a:p>
            <a:r>
              <a:rPr lang="en-CA" dirty="0"/>
              <a:t>Collaborations</a:t>
            </a:r>
          </a:p>
          <a:p>
            <a:endParaRPr lang="en-CA" dirty="0"/>
          </a:p>
          <a:p>
            <a:r>
              <a:rPr lang="en-CA" dirty="0"/>
              <a:t>Open Science</a:t>
            </a:r>
          </a:p>
        </p:txBody>
      </p:sp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Pushing and Pulling</a:t>
            </a:r>
          </a:p>
          <a:p>
            <a:r>
              <a:rPr lang="en-CA" dirty="0"/>
              <a:t>Cloning other repos</a:t>
            </a:r>
          </a:p>
          <a:p>
            <a:r>
              <a:rPr lang="en-CA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Topics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 – 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 – 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III – 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IV – Working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VCS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Just use Git!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Access open-access code or software from publications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References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Hands-on Activities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Git-based activities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21798" y="4186989"/>
            <a:ext cx="6859771" cy="162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9ACC2-CA9B-EA03-F92E-78E1D9B6E3DC}"/>
              </a:ext>
            </a:extLst>
          </p:cNvPr>
          <p:cNvSpPr txBox="1"/>
          <p:nvPr/>
        </p:nvSpPr>
        <p:spPr>
          <a:xfrm>
            <a:off x="4451684" y="6378578"/>
            <a:ext cx="31883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Source: </a:t>
            </a:r>
            <a:r>
              <a:rPr lang="en-CA" dirty="0" err="1"/>
              <a:t>BetterExplained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71600" y="3746810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endParaRPr lang="en-CA" dirty="0"/>
          </a:p>
          <a:p>
            <a:r>
              <a:rPr lang="en-CA" dirty="0"/>
              <a:t>Made by Linus Torvalds for Linux</a:t>
            </a:r>
          </a:p>
          <a:p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vs.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9052</TotalTime>
  <Words>747</Words>
  <Application>Microsoft Office PowerPoint</Application>
  <PresentationFormat>On-screen Show (4:3)</PresentationFormat>
  <Paragraphs>198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Open Sans Light</vt:lpstr>
      <vt:lpstr>Thème Office</vt:lpstr>
      <vt:lpstr>Introduction to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vs.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2022-06-06T18:12:01Z</dcterms:modified>
</cp:coreProperties>
</file>