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Óvalo 3"/>
          <p:cNvSpPr/>
          <p:nvPr/>
        </p:nvSpPr>
        <p:spPr>
          <a:xfrm>
            <a:off x="4356735" y="745490"/>
            <a:ext cx="320675" cy="3206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s-ES" altLang="en-US"/>
          </a:p>
        </p:txBody>
      </p:sp>
      <p:cxnSp>
        <p:nvCxnSpPr>
          <p:cNvPr id="5" name="Conector recto de flecha 4"/>
          <p:cNvCxnSpPr>
            <a:stCxn id="4" idx="4"/>
            <a:endCxn id="7" idx="0"/>
          </p:cNvCxnSpPr>
          <p:nvPr/>
        </p:nvCxnSpPr>
        <p:spPr>
          <a:xfrm flipH="1">
            <a:off x="3780155" y="1066165"/>
            <a:ext cx="737235" cy="5721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ector recto de flecha 5"/>
          <p:cNvCxnSpPr>
            <a:endCxn id="8" idx="0"/>
          </p:cNvCxnSpPr>
          <p:nvPr/>
        </p:nvCxnSpPr>
        <p:spPr>
          <a:xfrm>
            <a:off x="4518025" y="1066165"/>
            <a:ext cx="707390" cy="5721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Cuadro de texto 6"/>
          <p:cNvSpPr txBox="1"/>
          <p:nvPr/>
        </p:nvSpPr>
        <p:spPr>
          <a:xfrm>
            <a:off x="3611245" y="1638300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/>
              <a:t>H</a:t>
            </a:r>
            <a:endParaRPr lang="es-ES" altLang="en-US"/>
          </a:p>
        </p:txBody>
      </p:sp>
      <p:sp>
        <p:nvSpPr>
          <p:cNvPr id="8" name="Cuadro de texto 7"/>
          <p:cNvSpPr txBox="1"/>
          <p:nvPr/>
        </p:nvSpPr>
        <p:spPr>
          <a:xfrm>
            <a:off x="5056505" y="1638300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/>
              <a:t>T</a:t>
            </a:r>
            <a:endParaRPr lang="es-ES" altLang="en-US"/>
          </a:p>
        </p:txBody>
      </p:sp>
      <p:cxnSp>
        <p:nvCxnSpPr>
          <p:cNvPr id="9" name="Conector recto de flecha 8"/>
          <p:cNvCxnSpPr>
            <a:stCxn id="7" idx="2"/>
          </p:cNvCxnSpPr>
          <p:nvPr/>
        </p:nvCxnSpPr>
        <p:spPr>
          <a:xfrm flipH="1">
            <a:off x="2903855" y="2006600"/>
            <a:ext cx="876300" cy="5632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7" idx="2"/>
            <a:endCxn id="12" idx="0"/>
          </p:cNvCxnSpPr>
          <p:nvPr/>
        </p:nvCxnSpPr>
        <p:spPr>
          <a:xfrm>
            <a:off x="3780155" y="2006600"/>
            <a:ext cx="180340" cy="5111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Cuadro de texto 10"/>
          <p:cNvSpPr txBox="1"/>
          <p:nvPr/>
        </p:nvSpPr>
        <p:spPr>
          <a:xfrm>
            <a:off x="2734945" y="2569845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/>
              <a:t>H</a:t>
            </a:r>
            <a:endParaRPr lang="es-ES" altLang="en-US"/>
          </a:p>
        </p:txBody>
      </p:sp>
      <p:sp>
        <p:nvSpPr>
          <p:cNvPr id="12" name="Cuadro de texto 11"/>
          <p:cNvSpPr txBox="1"/>
          <p:nvPr/>
        </p:nvSpPr>
        <p:spPr>
          <a:xfrm>
            <a:off x="3791585" y="2517775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/>
              <a:t>T</a:t>
            </a:r>
            <a:endParaRPr lang="es-ES" altLang="en-US"/>
          </a:p>
        </p:txBody>
      </p:sp>
      <p:cxnSp>
        <p:nvCxnSpPr>
          <p:cNvPr id="17" name="Conector recto de flecha 16"/>
          <p:cNvCxnSpPr>
            <a:stCxn id="8" idx="2"/>
          </p:cNvCxnSpPr>
          <p:nvPr/>
        </p:nvCxnSpPr>
        <p:spPr>
          <a:xfrm flipH="1">
            <a:off x="4633595" y="2006600"/>
            <a:ext cx="591820" cy="5721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stCxn id="8" idx="2"/>
            <a:endCxn id="20" idx="0"/>
          </p:cNvCxnSpPr>
          <p:nvPr/>
        </p:nvCxnSpPr>
        <p:spPr>
          <a:xfrm>
            <a:off x="5225415" y="2006600"/>
            <a:ext cx="853440" cy="5721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Cuadro de texto 18"/>
          <p:cNvSpPr txBox="1"/>
          <p:nvPr/>
        </p:nvSpPr>
        <p:spPr>
          <a:xfrm>
            <a:off x="4464685" y="2578735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/>
              <a:t>H</a:t>
            </a:r>
            <a:endParaRPr lang="es-ES" altLang="en-US"/>
          </a:p>
        </p:txBody>
      </p:sp>
      <p:sp>
        <p:nvSpPr>
          <p:cNvPr id="20" name="Cuadro de texto 19"/>
          <p:cNvSpPr txBox="1"/>
          <p:nvPr/>
        </p:nvSpPr>
        <p:spPr>
          <a:xfrm>
            <a:off x="5909945" y="2578735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/>
              <a:t>T</a:t>
            </a:r>
            <a:endParaRPr lang="es-ES" altLang="en-US"/>
          </a:p>
        </p:txBody>
      </p:sp>
      <p:cxnSp>
        <p:nvCxnSpPr>
          <p:cNvPr id="22" name="Conector recto de flecha 21"/>
          <p:cNvCxnSpPr>
            <a:stCxn id="11" idx="2"/>
          </p:cNvCxnSpPr>
          <p:nvPr/>
        </p:nvCxnSpPr>
        <p:spPr>
          <a:xfrm flipH="1">
            <a:off x="2166620" y="2938145"/>
            <a:ext cx="737235" cy="7651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>
            <a:stCxn id="11" idx="2"/>
            <a:endCxn id="25" idx="0"/>
          </p:cNvCxnSpPr>
          <p:nvPr/>
        </p:nvCxnSpPr>
        <p:spPr>
          <a:xfrm>
            <a:off x="2903855" y="2938145"/>
            <a:ext cx="201295" cy="6502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Cuadro de texto 23"/>
          <p:cNvSpPr txBox="1"/>
          <p:nvPr/>
        </p:nvSpPr>
        <p:spPr>
          <a:xfrm>
            <a:off x="1828800" y="3588385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/>
              <a:t>H</a:t>
            </a:r>
            <a:endParaRPr lang="es-ES" altLang="en-US"/>
          </a:p>
        </p:txBody>
      </p:sp>
      <p:sp>
        <p:nvSpPr>
          <p:cNvPr id="25" name="Cuadro de texto 24"/>
          <p:cNvSpPr txBox="1"/>
          <p:nvPr/>
        </p:nvSpPr>
        <p:spPr>
          <a:xfrm>
            <a:off x="2936240" y="3588385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/>
              <a:t>T</a:t>
            </a:r>
            <a:endParaRPr lang="es-ES" altLang="en-US"/>
          </a:p>
        </p:txBody>
      </p:sp>
      <p:cxnSp>
        <p:nvCxnSpPr>
          <p:cNvPr id="31" name="Conector recto de flecha 30"/>
          <p:cNvCxnSpPr>
            <a:stCxn id="12" idx="2"/>
            <a:endCxn id="33" idx="0"/>
          </p:cNvCxnSpPr>
          <p:nvPr/>
        </p:nvCxnSpPr>
        <p:spPr>
          <a:xfrm flipH="1">
            <a:off x="3573145" y="2886075"/>
            <a:ext cx="387350" cy="6591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stCxn id="12" idx="2"/>
          </p:cNvCxnSpPr>
          <p:nvPr/>
        </p:nvCxnSpPr>
        <p:spPr>
          <a:xfrm>
            <a:off x="3960495" y="2886075"/>
            <a:ext cx="272415" cy="6591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Cuadro de texto 32"/>
          <p:cNvSpPr txBox="1"/>
          <p:nvPr/>
        </p:nvSpPr>
        <p:spPr>
          <a:xfrm>
            <a:off x="3404235" y="3545205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/>
              <a:t>H</a:t>
            </a:r>
            <a:endParaRPr lang="es-ES" altLang="en-US"/>
          </a:p>
        </p:txBody>
      </p:sp>
      <p:sp>
        <p:nvSpPr>
          <p:cNvPr id="34" name="Cuadro de texto 33"/>
          <p:cNvSpPr txBox="1"/>
          <p:nvPr/>
        </p:nvSpPr>
        <p:spPr>
          <a:xfrm>
            <a:off x="4058285" y="3545205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/>
              <a:t>T</a:t>
            </a:r>
            <a:endParaRPr lang="es-ES" altLang="en-US"/>
          </a:p>
        </p:txBody>
      </p:sp>
      <p:cxnSp>
        <p:nvCxnSpPr>
          <p:cNvPr id="35" name="Conector recto de flecha 34"/>
          <p:cNvCxnSpPr>
            <a:stCxn id="20" idx="2"/>
            <a:endCxn id="37" idx="0"/>
          </p:cNvCxnSpPr>
          <p:nvPr/>
        </p:nvCxnSpPr>
        <p:spPr>
          <a:xfrm flipH="1">
            <a:off x="5650865" y="2947035"/>
            <a:ext cx="427990" cy="5981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>
            <a:stCxn id="20" idx="2"/>
            <a:endCxn id="38" idx="0"/>
          </p:cNvCxnSpPr>
          <p:nvPr/>
        </p:nvCxnSpPr>
        <p:spPr>
          <a:xfrm>
            <a:off x="6078855" y="2947035"/>
            <a:ext cx="546735" cy="6032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Cuadro de texto 36"/>
          <p:cNvSpPr txBox="1"/>
          <p:nvPr/>
        </p:nvSpPr>
        <p:spPr>
          <a:xfrm>
            <a:off x="5481955" y="3545205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/>
              <a:t>H</a:t>
            </a:r>
            <a:endParaRPr lang="es-ES" altLang="en-US"/>
          </a:p>
        </p:txBody>
      </p:sp>
      <p:sp>
        <p:nvSpPr>
          <p:cNvPr id="38" name="Cuadro de texto 37"/>
          <p:cNvSpPr txBox="1"/>
          <p:nvPr/>
        </p:nvSpPr>
        <p:spPr>
          <a:xfrm>
            <a:off x="6456680" y="3550285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/>
              <a:t>T</a:t>
            </a:r>
            <a:endParaRPr lang="es-ES" altLang="en-US"/>
          </a:p>
        </p:txBody>
      </p:sp>
      <p:cxnSp>
        <p:nvCxnSpPr>
          <p:cNvPr id="39" name="Conector recto de flecha 38"/>
          <p:cNvCxnSpPr>
            <a:stCxn id="19" idx="2"/>
            <a:endCxn id="41" idx="0"/>
          </p:cNvCxnSpPr>
          <p:nvPr/>
        </p:nvCxnSpPr>
        <p:spPr>
          <a:xfrm flipH="1">
            <a:off x="4561840" y="2947035"/>
            <a:ext cx="71755" cy="6032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>
            <a:stCxn id="19" idx="2"/>
            <a:endCxn id="42" idx="0"/>
          </p:cNvCxnSpPr>
          <p:nvPr/>
        </p:nvCxnSpPr>
        <p:spPr>
          <a:xfrm>
            <a:off x="4633595" y="2947035"/>
            <a:ext cx="582295" cy="6032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Cuadro de texto 40"/>
          <p:cNvSpPr txBox="1"/>
          <p:nvPr/>
        </p:nvSpPr>
        <p:spPr>
          <a:xfrm>
            <a:off x="4392930" y="3550285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/>
              <a:t>H</a:t>
            </a:r>
            <a:endParaRPr lang="es-ES" altLang="en-US"/>
          </a:p>
        </p:txBody>
      </p:sp>
      <p:sp>
        <p:nvSpPr>
          <p:cNvPr id="42" name="Cuadro de texto 41"/>
          <p:cNvSpPr txBox="1"/>
          <p:nvPr/>
        </p:nvSpPr>
        <p:spPr>
          <a:xfrm>
            <a:off x="5046980" y="3550285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/>
              <a:t>T</a:t>
            </a:r>
            <a:endParaRPr lang="es-ES" altLang="en-US"/>
          </a:p>
        </p:txBody>
      </p:sp>
      <p:sp>
        <p:nvSpPr>
          <p:cNvPr id="44" name="Cuadro de texto 43"/>
          <p:cNvSpPr txBox="1"/>
          <p:nvPr/>
        </p:nvSpPr>
        <p:spPr>
          <a:xfrm>
            <a:off x="6183630" y="1466215"/>
            <a:ext cx="1900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/>
              <a:t>1 lanzamiento</a:t>
            </a:r>
            <a:endParaRPr lang="es-ES" altLang="en-US"/>
          </a:p>
        </p:txBody>
      </p:sp>
      <p:sp>
        <p:nvSpPr>
          <p:cNvPr id="45" name="Cuadro de texto 44"/>
          <p:cNvSpPr txBox="1"/>
          <p:nvPr/>
        </p:nvSpPr>
        <p:spPr>
          <a:xfrm>
            <a:off x="6466840" y="2451735"/>
            <a:ext cx="1900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/>
              <a:t>2 lanzamientos</a:t>
            </a:r>
            <a:endParaRPr lang="es-ES" altLang="en-US"/>
          </a:p>
        </p:txBody>
      </p:sp>
      <p:sp>
        <p:nvSpPr>
          <p:cNvPr id="46" name="Cuadro de texto 45"/>
          <p:cNvSpPr txBox="1"/>
          <p:nvPr/>
        </p:nvSpPr>
        <p:spPr>
          <a:xfrm>
            <a:off x="7068820" y="3550285"/>
            <a:ext cx="1900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/>
              <a:t>3 lanzamientos</a:t>
            </a:r>
            <a:endParaRPr lang="es-E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WPS Presentation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adrig</cp:lastModifiedBy>
  <cp:revision>3</cp:revision>
  <dcterms:created xsi:type="dcterms:W3CDTF">2021-11-21T20:03:48Z</dcterms:created>
  <dcterms:modified xsi:type="dcterms:W3CDTF">2021-11-21T20:05:37Z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1513C9A1FAE346F1A20CDFA4EBD267B7</vt:lpwstr>
  </property>
  <property fmtid="{D5CDD505-2E9C-101B-9397-08002B2CF9AE}" pid="3" name="KSOProductBuildVer">
    <vt:lpwstr>3082-11.2.0.10382</vt:lpwstr>
  </property>
</Properties>
</file>