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18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89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89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21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4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6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73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52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34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3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28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138B-CF8C-497E-AB39-5DEC13FFE9DA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56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138B-CF8C-497E-AB39-5DEC13FFE9DA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6B54C-133B-46B9-9D07-C34B19341D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59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6790" y="367509"/>
            <a:ext cx="113122" cy="207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038478" y="1838091"/>
            <a:ext cx="113122" cy="207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365278" y="33526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tan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tan"/>
                            </a:rPr>
                            <m:t>𝑟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200" b="0" i="1" smtClean="0">
                          <a:latin typeface="Ctan"/>
                        </a:rPr>
                        <m:t>(</m:t>
                      </m:r>
                      <m:r>
                        <a:rPr lang="fr-FR" sz="1200" b="0" i="1" smtClean="0">
                          <a:latin typeface="Ctan"/>
                        </a:rPr>
                        <m:t>𝑡</m:t>
                      </m:r>
                      <m:r>
                        <a:rPr lang="fr-FR" sz="1200" b="0" i="1" smtClean="0">
                          <a:latin typeface="Ctan"/>
                        </a:rPr>
                        <m:t>)</m:t>
                      </m:r>
                    </m:oMath>
                  </m:oMathPara>
                </a14:m>
                <a:endParaRPr lang="fr-FR" sz="1200" dirty="0">
                  <a:latin typeface="Ctan"/>
                </a:endParaRPr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8" y="335260"/>
                <a:ext cx="381000" cy="276999"/>
              </a:xfrm>
              <a:prstGeom prst="rect">
                <a:avLst/>
              </a:prstGeom>
              <a:blipFill rotWithShape="0">
                <a:blip r:embed="rId2"/>
                <a:stretch>
                  <a:fillRect r="-30645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/>
              <p:cNvSpPr txBox="1"/>
              <p:nvPr/>
            </p:nvSpPr>
            <p:spPr>
              <a:xfrm>
                <a:off x="365278" y="1808399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tan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tan"/>
                            </a:rPr>
                            <m:t>𝑟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1200" b="0" i="1" smtClean="0">
                          <a:latin typeface="Ctan"/>
                        </a:rPr>
                        <m:t>(</m:t>
                      </m:r>
                      <m:r>
                        <a:rPr lang="fr-FR" sz="1200" b="0" i="1" smtClean="0">
                          <a:latin typeface="Ctan"/>
                        </a:rPr>
                        <m:t>𝑡</m:t>
                      </m:r>
                      <m:r>
                        <a:rPr lang="fr-FR" sz="1200" b="0" i="1" smtClean="0">
                          <a:latin typeface="Ctan"/>
                        </a:rPr>
                        <m:t>)</m:t>
                      </m:r>
                    </m:oMath>
                  </m:oMathPara>
                </a14:m>
                <a:endParaRPr lang="fr-FR" sz="1200" dirty="0">
                  <a:latin typeface="Ctan"/>
                </a:endParaRPr>
              </a:p>
            </p:txBody>
          </p:sp>
        </mc:Choice>
        <mc:Fallback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8" y="1808399"/>
                <a:ext cx="381000" cy="276999"/>
              </a:xfrm>
              <a:prstGeom prst="rect">
                <a:avLst/>
              </a:prstGeom>
              <a:blipFill rotWithShape="0">
                <a:blip r:embed="rId3"/>
                <a:stretch>
                  <a:fillRect r="-7903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12083" y="244327"/>
            <a:ext cx="1159933" cy="1930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978008" y="883329"/>
            <a:ext cx="22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...</a:t>
            </a:r>
            <a:endParaRPr lang="fr-FR" sz="1200" dirty="0"/>
          </a:p>
        </p:txBody>
      </p:sp>
      <p:sp>
        <p:nvSpPr>
          <p:cNvPr id="10" name="Rectangle 9"/>
          <p:cNvSpPr/>
          <p:nvPr/>
        </p:nvSpPr>
        <p:spPr>
          <a:xfrm>
            <a:off x="1036790" y="3494049"/>
            <a:ext cx="113122" cy="207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38478" y="4964631"/>
            <a:ext cx="113122" cy="2073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365278" y="3461800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tan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tan"/>
                            </a:rPr>
                            <m:t>𝑟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tan"/>
                        </a:rPr>
                        <m:t>(</m:t>
                      </m:r>
                      <m:r>
                        <a:rPr lang="fr-FR" sz="1200" b="0" i="1" smtClean="0">
                          <a:latin typeface="Ctan"/>
                        </a:rPr>
                        <m:t>𝑡</m:t>
                      </m:r>
                      <m:r>
                        <a:rPr lang="fr-FR" sz="1200" b="0" i="1" smtClean="0">
                          <a:latin typeface="Ctan"/>
                        </a:rPr>
                        <m:t>)</m:t>
                      </m:r>
                    </m:oMath>
                  </m:oMathPara>
                </a14:m>
                <a:endParaRPr lang="fr-FR" sz="1200" dirty="0">
                  <a:latin typeface="Ctan"/>
                </a:endParaRPr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8" y="3461800"/>
                <a:ext cx="381000" cy="276999"/>
              </a:xfrm>
              <a:prstGeom prst="rect">
                <a:avLst/>
              </a:prstGeom>
              <a:blipFill rotWithShape="0">
                <a:blip r:embed="rId4"/>
                <a:stretch>
                  <a:fillRect r="-25806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/>
              <p:cNvSpPr txBox="1"/>
              <p:nvPr/>
            </p:nvSpPr>
            <p:spPr>
              <a:xfrm>
                <a:off x="365278" y="4934939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tan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tan"/>
                            </a:rPr>
                            <m:t>𝑟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fr-FR" sz="1200" b="0" i="1" smtClean="0">
                          <a:latin typeface="Ctan"/>
                        </a:rPr>
                        <m:t>(</m:t>
                      </m:r>
                      <m:r>
                        <a:rPr lang="fr-FR" sz="1200" b="0" i="1" smtClean="0">
                          <a:latin typeface="Ctan"/>
                        </a:rPr>
                        <m:t>𝑡</m:t>
                      </m:r>
                      <m:r>
                        <a:rPr lang="fr-FR" sz="1200" b="0" i="1" smtClean="0">
                          <a:latin typeface="Ctan"/>
                        </a:rPr>
                        <m:t>)</m:t>
                      </m:r>
                    </m:oMath>
                  </m:oMathPara>
                </a14:m>
                <a:endParaRPr lang="fr-FR" sz="1200" dirty="0">
                  <a:latin typeface="Ctan"/>
                </a:endParaRPr>
              </a:p>
            </p:txBody>
          </p:sp>
        </mc:Choice>
        <mc:Fallback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8" y="4934939"/>
                <a:ext cx="381000" cy="276999"/>
              </a:xfrm>
              <a:prstGeom prst="rect">
                <a:avLst/>
              </a:prstGeom>
              <a:blipFill rotWithShape="0">
                <a:blip r:embed="rId5"/>
                <a:stretch>
                  <a:fillRect r="-72581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12083" y="3370867"/>
            <a:ext cx="1159933" cy="19304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978008" y="4009869"/>
            <a:ext cx="22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...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2227944" y="244328"/>
            <a:ext cx="1778000" cy="193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2460777" y="1021828"/>
                <a:ext cx="1312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𝐶𝑀𝑈𝑋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777" y="1021828"/>
                <a:ext cx="131233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227944" y="3370867"/>
            <a:ext cx="1778000" cy="193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2460777" y="4148367"/>
                <a:ext cx="1312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𝐶𝑀𝑈𝑋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777" y="4148367"/>
                <a:ext cx="131233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/>
          <p:cNvCxnSpPr>
            <a:stCxn id="4" idx="3"/>
          </p:cNvCxnSpPr>
          <p:nvPr/>
        </p:nvCxnSpPr>
        <p:spPr>
          <a:xfrm flipV="1">
            <a:off x="1149912" y="464460"/>
            <a:ext cx="1078032" cy="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5" idx="3"/>
          </p:cNvCxnSpPr>
          <p:nvPr/>
        </p:nvCxnSpPr>
        <p:spPr>
          <a:xfrm flipV="1">
            <a:off x="1151600" y="1937660"/>
            <a:ext cx="1059411" cy="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stCxn id="10" idx="3"/>
          </p:cNvCxnSpPr>
          <p:nvPr/>
        </p:nvCxnSpPr>
        <p:spPr>
          <a:xfrm>
            <a:off x="1149912" y="3597744"/>
            <a:ext cx="1078032" cy="1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1" idx="3"/>
          </p:cNvCxnSpPr>
          <p:nvPr/>
        </p:nvCxnSpPr>
        <p:spPr>
          <a:xfrm>
            <a:off x="1151600" y="5068326"/>
            <a:ext cx="1076344" cy="1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16" idx="3"/>
          </p:cNvCxnSpPr>
          <p:nvPr/>
        </p:nvCxnSpPr>
        <p:spPr>
          <a:xfrm>
            <a:off x="4005944" y="1209528"/>
            <a:ext cx="1121229" cy="14792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ngle 24"/>
          <p:cNvCxnSpPr>
            <a:stCxn id="18" idx="3"/>
          </p:cNvCxnSpPr>
          <p:nvPr/>
        </p:nvCxnSpPr>
        <p:spPr>
          <a:xfrm flipV="1">
            <a:off x="4005944" y="2895603"/>
            <a:ext cx="1736271" cy="1440464"/>
          </a:xfrm>
          <a:prstGeom prst="bentConnector3">
            <a:avLst>
              <a:gd name="adj1" fmla="val 1001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/>
              <p:cNvSpPr txBox="1"/>
              <p:nvPr/>
            </p:nvSpPr>
            <p:spPr>
              <a:xfrm>
                <a:off x="4356778" y="2578480"/>
                <a:ext cx="1837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778" y="2578480"/>
                <a:ext cx="183726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4048277" y="912467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fr-FR" sz="1200" dirty="0">
                  <a:latin typeface="Ctan"/>
                </a:endParaRPr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77" y="912467"/>
                <a:ext cx="381000" cy="276999"/>
              </a:xfrm>
              <a:prstGeom prst="rect">
                <a:avLst/>
              </a:prstGeom>
              <a:blipFill rotWithShape="0">
                <a:blip r:embed="rId9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4048277" y="4063661"/>
                <a:ext cx="381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fr-FR" sz="1200" dirty="0">
                  <a:latin typeface="Ctan"/>
                </a:endParaRPr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77" y="4063661"/>
                <a:ext cx="3810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365278" y="2188027"/>
                <a:ext cx="1106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𝐺𝑟𝑜𝑢𝑝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8" y="2188027"/>
                <a:ext cx="1106738" cy="276999"/>
              </a:xfrm>
              <a:prstGeom prst="rect">
                <a:avLst/>
              </a:prstGeom>
              <a:blipFill rotWithShape="0"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355627" y="5311384"/>
                <a:ext cx="11067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𝐺𝑟𝑜𝑢𝑝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27" y="5311384"/>
                <a:ext cx="1106738" cy="276999"/>
              </a:xfrm>
              <a:prstGeom prst="rect">
                <a:avLst/>
              </a:prstGeom>
              <a:blipFill rotWithShape="0">
                <a:blip r:embed="rId1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33200" y="72080"/>
            <a:ext cx="1519200" cy="56102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133200" y="5682346"/>
                <a:ext cx="15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dirty="0" smtClean="0">
                          <a:latin typeface="Cambria Math" panose="02040503050406030204" pitchFamily="18" charset="0"/>
                        </a:rPr>
                        <m:t>𝑈𝑙𝑡𝑟𝑎𝑠𝑜𝑢𝑛𝑑</m:t>
                      </m:r>
                      <m:r>
                        <a:rPr lang="fr-FR" sz="1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200" i="1" dirty="0" smtClean="0">
                          <a:latin typeface="Cambria Math" panose="02040503050406030204" pitchFamily="18" charset="0"/>
                        </a:rPr>
                        <m:t>𝑝𝑟𝑜𝑏𝑒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00" y="5682346"/>
                <a:ext cx="1519200" cy="276999"/>
              </a:xfrm>
              <a:prstGeom prst="rect">
                <a:avLst/>
              </a:prstGeom>
              <a:blipFill rotWithShape="0">
                <a:blip r:embed="rId1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ZoneTexte 32"/>
          <p:cNvSpPr txBox="1"/>
          <p:nvPr/>
        </p:nvSpPr>
        <p:spPr>
          <a:xfrm>
            <a:off x="747701" y="2528893"/>
            <a:ext cx="223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...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251808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Ctan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Besson</dc:creator>
  <cp:lastModifiedBy>Adrien Besson</cp:lastModifiedBy>
  <cp:revision>1</cp:revision>
  <dcterms:created xsi:type="dcterms:W3CDTF">2016-12-08T11:39:41Z</dcterms:created>
  <dcterms:modified xsi:type="dcterms:W3CDTF">2016-12-08T11:39:52Z</dcterms:modified>
</cp:coreProperties>
</file>