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4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05CA-8C95-4557-BEDC-2361F646916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E39F-08B2-4A90-8028-3A2D04C71F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71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05CA-8C95-4557-BEDC-2361F646916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E39F-08B2-4A90-8028-3A2D04C71F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38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05CA-8C95-4557-BEDC-2361F646916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E39F-08B2-4A90-8028-3A2D04C71F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18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05CA-8C95-4557-BEDC-2361F646916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E39F-08B2-4A90-8028-3A2D04C71F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97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05CA-8C95-4557-BEDC-2361F646916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E39F-08B2-4A90-8028-3A2D04C71F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78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05CA-8C95-4557-BEDC-2361F646916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E39F-08B2-4A90-8028-3A2D04C71F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49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05CA-8C95-4557-BEDC-2361F646916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E39F-08B2-4A90-8028-3A2D04C71F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71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05CA-8C95-4557-BEDC-2361F646916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E39F-08B2-4A90-8028-3A2D04C71F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05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05CA-8C95-4557-BEDC-2361F646916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E39F-08B2-4A90-8028-3A2D04C71F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10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05CA-8C95-4557-BEDC-2361F646916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E39F-08B2-4A90-8028-3A2D04C71F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17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05CA-8C95-4557-BEDC-2361F646916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E39F-08B2-4A90-8028-3A2D04C71F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23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005CA-8C95-4557-BEDC-2361F6469164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E39F-08B2-4A90-8028-3A2D04C71F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17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28712" y="1453910"/>
            <a:ext cx="113122" cy="207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Jonction de sommaire 8"/>
          <p:cNvSpPr/>
          <p:nvPr/>
        </p:nvSpPr>
        <p:spPr>
          <a:xfrm>
            <a:off x="2083320" y="1345502"/>
            <a:ext cx="424206" cy="42420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>
            <a:stCxn id="6" idx="3"/>
            <a:endCxn id="9" idx="2"/>
          </p:cNvCxnSpPr>
          <p:nvPr/>
        </p:nvCxnSpPr>
        <p:spPr>
          <a:xfrm>
            <a:off x="1241834" y="1557605"/>
            <a:ext cx="841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9" idx="0"/>
          </p:cNvCxnSpPr>
          <p:nvPr/>
        </p:nvCxnSpPr>
        <p:spPr>
          <a:xfrm>
            <a:off x="2295423" y="1029702"/>
            <a:ext cx="0" cy="31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rganigramme : Ou 15"/>
          <p:cNvSpPr/>
          <p:nvPr/>
        </p:nvSpPr>
        <p:spPr>
          <a:xfrm>
            <a:off x="3186260" y="2816085"/>
            <a:ext cx="424800" cy="4248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en angle 19"/>
          <p:cNvCxnSpPr>
            <a:stCxn id="9" idx="6"/>
            <a:endCxn id="16" idx="0"/>
          </p:cNvCxnSpPr>
          <p:nvPr/>
        </p:nvCxnSpPr>
        <p:spPr>
          <a:xfrm>
            <a:off x="2507526" y="1557605"/>
            <a:ext cx="891134" cy="1258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28712" y="2924493"/>
            <a:ext cx="113122" cy="207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Jonction de sommaire 21"/>
          <p:cNvSpPr/>
          <p:nvPr/>
        </p:nvSpPr>
        <p:spPr>
          <a:xfrm>
            <a:off x="2080819" y="2816085"/>
            <a:ext cx="424206" cy="42420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>
            <a:stCxn id="21" idx="3"/>
            <a:endCxn id="22" idx="2"/>
          </p:cNvCxnSpPr>
          <p:nvPr/>
        </p:nvCxnSpPr>
        <p:spPr>
          <a:xfrm>
            <a:off x="1241834" y="3028188"/>
            <a:ext cx="838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22" idx="6"/>
            <a:endCxn id="16" idx="2"/>
          </p:cNvCxnSpPr>
          <p:nvPr/>
        </p:nvCxnSpPr>
        <p:spPr>
          <a:xfrm>
            <a:off x="2505025" y="3028188"/>
            <a:ext cx="681235" cy="2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130400" y="4395075"/>
            <a:ext cx="113122" cy="207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Jonction de sommaire 30"/>
          <p:cNvSpPr/>
          <p:nvPr/>
        </p:nvSpPr>
        <p:spPr>
          <a:xfrm>
            <a:off x="2079161" y="4286667"/>
            <a:ext cx="424206" cy="42420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/>
          <p:cNvCxnSpPr>
            <a:stCxn id="30" idx="3"/>
            <a:endCxn id="31" idx="2"/>
          </p:cNvCxnSpPr>
          <p:nvPr/>
        </p:nvCxnSpPr>
        <p:spPr>
          <a:xfrm>
            <a:off x="1243522" y="4498770"/>
            <a:ext cx="835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31" idx="6"/>
            <a:endCxn id="16" idx="4"/>
          </p:cNvCxnSpPr>
          <p:nvPr/>
        </p:nvCxnSpPr>
        <p:spPr>
          <a:xfrm flipV="1">
            <a:off x="2503367" y="3240885"/>
            <a:ext cx="895293" cy="1257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23365" y="604901"/>
            <a:ext cx="751840" cy="424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2038765" y="807978"/>
            <a:ext cx="557700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2093545" y="678670"/>
            <a:ext cx="0" cy="259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2205305" y="678670"/>
            <a:ext cx="0" cy="259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2393265" y="678438"/>
            <a:ext cx="0" cy="259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2505025" y="678438"/>
            <a:ext cx="0" cy="259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2093545" y="678438"/>
            <a:ext cx="111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2205305" y="937287"/>
            <a:ext cx="187960" cy="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2393265" y="678438"/>
            <a:ext cx="111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2505025" y="937287"/>
            <a:ext cx="111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982885" y="937287"/>
            <a:ext cx="111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endCxn id="22" idx="0"/>
          </p:cNvCxnSpPr>
          <p:nvPr/>
        </p:nvCxnSpPr>
        <p:spPr>
          <a:xfrm>
            <a:off x="2291264" y="2501824"/>
            <a:ext cx="1658" cy="31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919206" y="2077023"/>
            <a:ext cx="751840" cy="424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102"/>
          <p:cNvCxnSpPr/>
          <p:nvPr/>
        </p:nvCxnSpPr>
        <p:spPr>
          <a:xfrm>
            <a:off x="1982463" y="2280100"/>
            <a:ext cx="612000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089386" y="2150792"/>
            <a:ext cx="0" cy="259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2500866" y="2150560"/>
            <a:ext cx="0" cy="259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V="1">
            <a:off x="2055406" y="3715717"/>
            <a:ext cx="187960" cy="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2082458" y="2145586"/>
            <a:ext cx="424800" cy="49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2355126" y="3715717"/>
            <a:ext cx="111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1978726" y="2409409"/>
            <a:ext cx="111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2295423" y="3963380"/>
            <a:ext cx="1658" cy="31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923365" y="3538579"/>
            <a:ext cx="751840" cy="424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Connecteur droit 126"/>
          <p:cNvCxnSpPr/>
          <p:nvPr/>
        </p:nvCxnSpPr>
        <p:spPr>
          <a:xfrm>
            <a:off x="2041266" y="3738808"/>
            <a:ext cx="557700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2096046" y="3609500"/>
            <a:ext cx="0" cy="259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2291264" y="3609037"/>
            <a:ext cx="0" cy="259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2402694" y="3609268"/>
            <a:ext cx="0" cy="259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>
            <a:off x="2514454" y="3609268"/>
            <a:ext cx="0" cy="259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2089118" y="3609268"/>
            <a:ext cx="20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V="1">
            <a:off x="2287473" y="3868117"/>
            <a:ext cx="122400" cy="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2514454" y="3868117"/>
            <a:ext cx="111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1985386" y="3868117"/>
            <a:ext cx="111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>
            <a:off x="2494134" y="2412591"/>
            <a:ext cx="111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>
            <a:off x="2396034" y="3609037"/>
            <a:ext cx="12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ZoneTexte 167"/>
              <p:cNvSpPr txBox="1"/>
              <p:nvPr/>
            </p:nvSpPr>
            <p:spPr>
              <a:xfrm>
                <a:off x="458231" y="1419105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latin typeface="Ctan"/>
                </a:endParaRPr>
              </a:p>
            </p:txBody>
          </p:sp>
        </mc:Choice>
        <mc:Fallback>
          <p:sp>
            <p:nvSpPr>
              <p:cNvPr id="168" name="ZoneTexte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31" y="1419105"/>
                <a:ext cx="381000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44444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ZoneTexte 168"/>
              <p:cNvSpPr txBox="1"/>
              <p:nvPr/>
            </p:nvSpPr>
            <p:spPr>
              <a:xfrm>
                <a:off x="457200" y="2892244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latin typeface="Ctan"/>
                </a:endParaRPr>
              </a:p>
            </p:txBody>
          </p:sp>
        </mc:Choice>
        <mc:Fallback>
          <p:sp>
            <p:nvSpPr>
              <p:cNvPr id="169" name="ZoneTexte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92244"/>
                <a:ext cx="381000" cy="276999"/>
              </a:xfrm>
              <a:prstGeom prst="rect">
                <a:avLst/>
              </a:prstGeom>
              <a:blipFill rotWithShape="0">
                <a:blip r:embed="rId3"/>
                <a:stretch>
                  <a:fillRect r="-4285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ZoneTexte 169"/>
              <p:cNvSpPr txBox="1"/>
              <p:nvPr/>
            </p:nvSpPr>
            <p:spPr>
              <a:xfrm>
                <a:off x="457200" y="4365383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latin typeface="Ctan"/>
                </a:endParaRPr>
              </a:p>
            </p:txBody>
          </p:sp>
        </mc:Choice>
        <mc:Fallback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65383"/>
                <a:ext cx="381000" cy="276999"/>
              </a:xfrm>
              <a:prstGeom prst="rect">
                <a:avLst/>
              </a:prstGeom>
              <a:blipFill rotWithShape="0">
                <a:blip r:embed="rId4"/>
                <a:stretch>
                  <a:fillRect r="-5238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2671046" y="639278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latin typeface="Ctan"/>
                </a:endParaRPr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46" y="639278"/>
                <a:ext cx="381000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31746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/>
              <p:cNvSpPr txBox="1"/>
              <p:nvPr/>
            </p:nvSpPr>
            <p:spPr>
              <a:xfrm>
                <a:off x="2671200" y="211432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latin typeface="Ctan"/>
                </a:endParaRPr>
              </a:p>
            </p:txBody>
          </p:sp>
        </mc:Choice>
        <mc:Fallback xmlns="">
          <p:sp>
            <p:nvSpPr>
              <p:cNvPr id="172" name="ZoneTexte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00" y="2114320"/>
                <a:ext cx="381000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31746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2671200" y="3577217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latin typeface="Ctan"/>
                </a:endParaRPr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00" y="3577217"/>
                <a:ext cx="381000" cy="276999"/>
              </a:xfrm>
              <a:prstGeom prst="rect">
                <a:avLst/>
              </a:prstGeom>
              <a:blipFill rotWithShape="0">
                <a:blip r:embed="rId7"/>
                <a:stretch>
                  <a:fillRect r="-41270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ectangle 173"/>
          <p:cNvSpPr/>
          <p:nvPr/>
        </p:nvSpPr>
        <p:spPr>
          <a:xfrm>
            <a:off x="404005" y="786244"/>
            <a:ext cx="1159933" cy="44800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145731" y="5301210"/>
                <a:ext cx="1676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𝑇𝑟𝑎𝑛𝑠𝑑𝑢𝑐𝑒𝑟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𝑒𝑙𝑒𝑚𝑒𝑛𝑡𝑠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1" y="5301210"/>
                <a:ext cx="1676479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3724744" y="2709491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latin typeface="Ctan"/>
                </a:endParaRPr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44" y="2709491"/>
                <a:ext cx="381000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15873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Organigramme : Connecteur page suivante 183"/>
          <p:cNvSpPr/>
          <p:nvPr/>
        </p:nvSpPr>
        <p:spPr>
          <a:xfrm rot="5400000">
            <a:off x="4470092" y="2648553"/>
            <a:ext cx="424208" cy="759273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5" name="ZoneTexte 184"/>
          <p:cNvSpPr txBox="1"/>
          <p:nvPr/>
        </p:nvSpPr>
        <p:spPr>
          <a:xfrm>
            <a:off x="4387619" y="2887755"/>
            <a:ext cx="589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ADC</a:t>
            </a:r>
            <a:endParaRPr lang="fr-F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4424776" y="3290500"/>
                <a:ext cx="5148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776" y="3290500"/>
                <a:ext cx="51484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avec flèche 188"/>
          <p:cNvCxnSpPr>
            <a:stCxn id="16" idx="6"/>
            <a:endCxn id="184" idx="2"/>
          </p:cNvCxnSpPr>
          <p:nvPr/>
        </p:nvCxnSpPr>
        <p:spPr>
          <a:xfrm flipV="1">
            <a:off x="3611060" y="3028190"/>
            <a:ext cx="691500" cy="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necteur droit avec flèche 189"/>
          <p:cNvCxnSpPr/>
          <p:nvPr/>
        </p:nvCxnSpPr>
        <p:spPr>
          <a:xfrm flipV="1">
            <a:off x="5063083" y="3032496"/>
            <a:ext cx="691500" cy="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5163628" y="27108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1200" dirty="0">
                  <a:latin typeface="Ctan"/>
                </a:endParaRPr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28" y="2710800"/>
                <a:ext cx="381000" cy="276999"/>
              </a:xfrm>
              <a:prstGeom prst="rect">
                <a:avLst/>
              </a:prstGeom>
              <a:blipFill rotWithShape="0">
                <a:blip r:embed="rId11"/>
                <a:stretch>
                  <a:fillRect r="-19048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ZoneTexte 191"/>
          <p:cNvSpPr txBox="1"/>
          <p:nvPr/>
        </p:nvSpPr>
        <p:spPr>
          <a:xfrm>
            <a:off x="1069930" y="3440313"/>
            <a:ext cx="22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...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751487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12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Ctan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Besson</dc:creator>
  <cp:lastModifiedBy>Adrien Besson</cp:lastModifiedBy>
  <cp:revision>15</cp:revision>
  <dcterms:created xsi:type="dcterms:W3CDTF">2016-12-08T08:36:29Z</dcterms:created>
  <dcterms:modified xsi:type="dcterms:W3CDTF">2017-05-30T13:52:22Z</dcterms:modified>
</cp:coreProperties>
</file>