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89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89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2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4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6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3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52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4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3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28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56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138B-CF8C-497E-AB39-5DEC13FFE9D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5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790" y="367509"/>
            <a:ext cx="113122" cy="20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038478" y="1838091"/>
            <a:ext cx="113122" cy="20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365278" y="33526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8" y="335260"/>
                <a:ext cx="381000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45161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365278" y="1808399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8" y="1808399"/>
                <a:ext cx="381000" cy="276999"/>
              </a:xfrm>
              <a:prstGeom prst="rect">
                <a:avLst/>
              </a:prstGeom>
              <a:blipFill rotWithShape="0">
                <a:blip r:embed="rId3"/>
                <a:stretch>
                  <a:fillRect r="-93548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083" y="244327"/>
            <a:ext cx="1159933" cy="1930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78008" y="883329"/>
            <a:ext cx="22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...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1036790" y="3494049"/>
            <a:ext cx="113122" cy="20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38478" y="4964631"/>
            <a:ext cx="113122" cy="20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365278" y="34618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8" y="3461800"/>
                <a:ext cx="381000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4032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65278" y="4934939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8" y="4934939"/>
                <a:ext cx="381000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8871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2083" y="3370867"/>
            <a:ext cx="1159933" cy="1930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978008" y="4009869"/>
            <a:ext cx="22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...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2227944" y="244328"/>
            <a:ext cx="1778000" cy="193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460777" y="1021828"/>
                <a:ext cx="1312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𝐶𝑀𝑈𝑋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77" y="1021828"/>
                <a:ext cx="131233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227944" y="3370867"/>
            <a:ext cx="1778000" cy="193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460777" y="4148367"/>
                <a:ext cx="1312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𝐶𝑀𝑈𝑋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77" y="4148367"/>
                <a:ext cx="131233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>
            <a:stCxn id="4" idx="3"/>
          </p:cNvCxnSpPr>
          <p:nvPr/>
        </p:nvCxnSpPr>
        <p:spPr>
          <a:xfrm flipV="1">
            <a:off x="1149912" y="464460"/>
            <a:ext cx="1078032" cy="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</p:cNvCxnSpPr>
          <p:nvPr/>
        </p:nvCxnSpPr>
        <p:spPr>
          <a:xfrm flipV="1">
            <a:off x="1151600" y="1937660"/>
            <a:ext cx="1059411" cy="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0" idx="3"/>
          </p:cNvCxnSpPr>
          <p:nvPr/>
        </p:nvCxnSpPr>
        <p:spPr>
          <a:xfrm>
            <a:off x="1149912" y="3597744"/>
            <a:ext cx="1078032" cy="1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1" idx="3"/>
          </p:cNvCxnSpPr>
          <p:nvPr/>
        </p:nvCxnSpPr>
        <p:spPr>
          <a:xfrm>
            <a:off x="1151600" y="5068326"/>
            <a:ext cx="1076344" cy="1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6" idx="3"/>
          </p:cNvCxnSpPr>
          <p:nvPr/>
        </p:nvCxnSpPr>
        <p:spPr>
          <a:xfrm>
            <a:off x="4005944" y="1209528"/>
            <a:ext cx="1121229" cy="14792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8" idx="3"/>
          </p:cNvCxnSpPr>
          <p:nvPr/>
        </p:nvCxnSpPr>
        <p:spPr>
          <a:xfrm flipV="1">
            <a:off x="4005944" y="2895603"/>
            <a:ext cx="1736271" cy="1440464"/>
          </a:xfrm>
          <a:prstGeom prst="bentConnector3">
            <a:avLst>
              <a:gd name="adj1" fmla="val 1001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4356778" y="2578480"/>
                <a:ext cx="1837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778" y="2578480"/>
                <a:ext cx="183726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048277" y="912467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77" y="912467"/>
                <a:ext cx="381000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048277" y="4063661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77" y="4063661"/>
                <a:ext cx="3810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65278" y="2188027"/>
                <a:ext cx="1106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𝐺𝑟𝑜𝑢𝑝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8" y="2188027"/>
                <a:ext cx="1106738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55627" y="5311384"/>
                <a:ext cx="1106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𝐺𝑟𝑜𝑢𝑝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27" y="5311384"/>
                <a:ext cx="1106738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33200" y="72080"/>
            <a:ext cx="1519200" cy="56102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33200" y="5682346"/>
                <a:ext cx="15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𝑈𝑙𝑡𝑟𝑎𝑠𝑜𝑢𝑛𝑑</m:t>
                      </m:r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𝑝𝑟𝑜𝑏𝑒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0" y="5682346"/>
                <a:ext cx="1519200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747701" y="2528893"/>
            <a:ext cx="22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...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25180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Ctan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Besson</dc:creator>
  <cp:lastModifiedBy>Adrien Besson</cp:lastModifiedBy>
  <cp:revision>2</cp:revision>
  <dcterms:created xsi:type="dcterms:W3CDTF">2016-12-08T11:39:41Z</dcterms:created>
  <dcterms:modified xsi:type="dcterms:W3CDTF">2017-05-30T13:53:02Z</dcterms:modified>
</cp:coreProperties>
</file>