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6340148" cy="10441719"/>
          </a:xfrm>
          <a:prstGeom prst="rect">
            <a:avLst/>
          </a:prstGeom>
          <a:solidFill>
            <a:srgbClr val="6F50F8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675744"/>
            <a:ext cx="4775108" cy="4935512"/>
          </a:xfrm>
          <a:custGeom>
            <a:avLst/>
            <a:gdLst/>
            <a:ahLst/>
            <a:cxnLst/>
            <a:rect r="r" b="b" t="t" l="l"/>
            <a:pathLst>
              <a:path h="4935512" w="4775108">
                <a:moveTo>
                  <a:pt x="0" y="0"/>
                </a:moveTo>
                <a:lnTo>
                  <a:pt x="4775108" y="0"/>
                </a:lnTo>
                <a:lnTo>
                  <a:pt x="4775108" y="4935512"/>
                </a:lnTo>
                <a:lnTo>
                  <a:pt x="0" y="49355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805857">
            <a:off x="3439787" y="1187942"/>
            <a:ext cx="946327" cy="1157587"/>
          </a:xfrm>
          <a:custGeom>
            <a:avLst/>
            <a:gdLst/>
            <a:ahLst/>
            <a:cxnLst/>
            <a:rect r="r" b="b" t="t" l="l"/>
            <a:pathLst>
              <a:path h="1157587" w="946327">
                <a:moveTo>
                  <a:pt x="0" y="0"/>
                </a:moveTo>
                <a:lnTo>
                  <a:pt x="946327" y="0"/>
                </a:lnTo>
                <a:lnTo>
                  <a:pt x="946327" y="1157587"/>
                </a:lnTo>
                <a:lnTo>
                  <a:pt x="0" y="11575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379416" y="1028700"/>
            <a:ext cx="7695322" cy="4463149"/>
            <a:chOff x="0" y="0"/>
            <a:chExt cx="10260429" cy="595086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71450"/>
              <a:ext cx="10260429" cy="46672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999"/>
                </a:lnSpc>
              </a:pPr>
              <a:r>
                <a:rPr lang="en-US" sz="8999">
                  <a:solidFill>
                    <a:srgbClr val="1F264D"/>
                  </a:solidFill>
                  <a:latin typeface="DM Sans"/>
                </a:rPr>
                <a:t>Proyek Akhir</a:t>
              </a:r>
            </a:p>
            <a:p>
              <a:pPr algn="l">
                <a:lnSpc>
                  <a:spcPts val="8999"/>
                </a:lnSpc>
              </a:pPr>
              <a:r>
                <a:rPr lang="en-US" sz="8999">
                  <a:solidFill>
                    <a:srgbClr val="1F264D"/>
                  </a:solidFill>
                  <a:latin typeface="DM Sans"/>
                </a:rPr>
                <a:t>Sistem Operasi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394182"/>
              <a:ext cx="10260429" cy="5566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379416" y="6148836"/>
            <a:ext cx="4837271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DM Sans"/>
              </a:rPr>
              <a:t>Mohammad Adri Favian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DM Sans"/>
              </a:rPr>
              <a:t>TI-1B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DM Sans"/>
              </a:rPr>
              <a:t>2341720185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924050"/>
          </a:xfrm>
          <a:prstGeom prst="rect">
            <a:avLst/>
          </a:prstGeom>
          <a:solidFill>
            <a:srgbClr val="FFCECE">
              <a:alpha val="69804"/>
            </a:srgbClr>
          </a:solidFill>
        </p:spPr>
      </p:sp>
      <p:sp>
        <p:nvSpPr>
          <p:cNvPr name="Freeform 3" id="3"/>
          <p:cNvSpPr/>
          <p:nvPr/>
        </p:nvSpPr>
        <p:spPr>
          <a:xfrm flipH="true" flipV="false" rot="0">
            <a:off x="14920904" y="0"/>
            <a:ext cx="2338396" cy="2157170"/>
          </a:xfrm>
          <a:custGeom>
            <a:avLst/>
            <a:gdLst/>
            <a:ahLst/>
            <a:cxnLst/>
            <a:rect r="r" b="b" t="t" l="l"/>
            <a:pathLst>
              <a:path h="2157170" w="2338396">
                <a:moveTo>
                  <a:pt x="2338396" y="0"/>
                </a:moveTo>
                <a:lnTo>
                  <a:pt x="0" y="0"/>
                </a:lnTo>
                <a:lnTo>
                  <a:pt x="0" y="2157170"/>
                </a:lnTo>
                <a:lnTo>
                  <a:pt x="2338396" y="2157170"/>
                </a:lnTo>
                <a:lnTo>
                  <a:pt x="2338396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94911">
            <a:off x="17042144" y="144536"/>
            <a:ext cx="1100567" cy="1104710"/>
          </a:xfrm>
          <a:custGeom>
            <a:avLst/>
            <a:gdLst/>
            <a:ahLst/>
            <a:cxnLst/>
            <a:rect r="r" b="b" t="t" l="l"/>
            <a:pathLst>
              <a:path h="1104710" w="1100567">
                <a:moveTo>
                  <a:pt x="0" y="0"/>
                </a:moveTo>
                <a:lnTo>
                  <a:pt x="1100567" y="0"/>
                </a:lnTo>
                <a:lnTo>
                  <a:pt x="1100567" y="1104710"/>
                </a:lnTo>
                <a:lnTo>
                  <a:pt x="0" y="11047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22345" y="3056900"/>
            <a:ext cx="8095843" cy="5020327"/>
          </a:xfrm>
          <a:custGeom>
            <a:avLst/>
            <a:gdLst/>
            <a:ahLst/>
            <a:cxnLst/>
            <a:rect r="r" b="b" t="t" l="l"/>
            <a:pathLst>
              <a:path h="5020327" w="8095843">
                <a:moveTo>
                  <a:pt x="0" y="0"/>
                </a:moveTo>
                <a:lnTo>
                  <a:pt x="8095844" y="0"/>
                </a:lnTo>
                <a:lnTo>
                  <a:pt x="8095844" y="5020328"/>
                </a:lnTo>
                <a:lnTo>
                  <a:pt x="0" y="50203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54967" y="266700"/>
            <a:ext cx="811530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</a:pPr>
            <a:r>
              <a:rPr lang="en-US" sz="9000">
                <a:solidFill>
                  <a:srgbClr val="1F264D"/>
                </a:solidFill>
                <a:latin typeface="DM Sans Bold"/>
              </a:rPr>
              <a:t>Program Shell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276628"/>
          </a:xfrm>
          <a:prstGeom prst="rect">
            <a:avLst/>
          </a:prstGeom>
          <a:solidFill>
            <a:srgbClr val="6F50F8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6367938" y="54786"/>
            <a:ext cx="1782724" cy="1814478"/>
          </a:xfrm>
          <a:custGeom>
            <a:avLst/>
            <a:gdLst/>
            <a:ahLst/>
            <a:cxnLst/>
            <a:rect r="r" b="b" t="t" l="l"/>
            <a:pathLst>
              <a:path h="1814478" w="1782724">
                <a:moveTo>
                  <a:pt x="0" y="0"/>
                </a:moveTo>
                <a:lnTo>
                  <a:pt x="1782724" y="0"/>
                </a:lnTo>
                <a:lnTo>
                  <a:pt x="1782724" y="1814478"/>
                </a:lnTo>
                <a:lnTo>
                  <a:pt x="0" y="1814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259711">
            <a:off x="16000689" y="605208"/>
            <a:ext cx="1570765" cy="1533459"/>
          </a:xfrm>
          <a:custGeom>
            <a:avLst/>
            <a:gdLst/>
            <a:ahLst/>
            <a:cxnLst/>
            <a:rect r="r" b="b" t="t" l="l"/>
            <a:pathLst>
              <a:path h="1533459" w="1570765">
                <a:moveTo>
                  <a:pt x="0" y="0"/>
                </a:moveTo>
                <a:lnTo>
                  <a:pt x="1570765" y="0"/>
                </a:lnTo>
                <a:lnTo>
                  <a:pt x="1570765" y="1533459"/>
                </a:lnTo>
                <a:lnTo>
                  <a:pt x="0" y="15334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29714" y="139"/>
            <a:ext cx="7553381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52"/>
              </a:lnSpc>
            </a:pPr>
            <a:r>
              <a:rPr lang="en-US" sz="8376">
                <a:solidFill>
                  <a:srgbClr val="FBFF00"/>
                </a:solidFill>
                <a:latin typeface="DM Sans Bold"/>
              </a:rPr>
              <a:t>Fitur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10117" y="2048550"/>
            <a:ext cx="1725216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DM Sans Bold"/>
              </a:rPr>
              <a:t>Kelola File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11131" y="2791214"/>
            <a:ext cx="6640910" cy="586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Lihat isii folder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Lihat isi file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Pindah File/Folder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Salin FIle/Folder ke folder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Hapus FIle/Folder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Rename File/Folder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Lihat semua file dan folder di direktori saat ini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Edit isi file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cari kata/huruf di file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konversi isi file dari uppercase ke lowercase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ubas isi file menjadi reverse string</a:t>
            </a:r>
          </a:p>
          <a:p>
            <a:pPr algn="l" marL="604523" indent="-30226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konversi file ke ZIP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77385" y="2048550"/>
            <a:ext cx="2346722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DM Sans Bold"/>
              </a:rPr>
              <a:t>Buat File Baru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77385" y="4219757"/>
            <a:ext cx="1613892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DM Sans Bold"/>
              </a:rPr>
              <a:t>Informasi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977385" y="7153664"/>
            <a:ext cx="2250996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DM Sans Bold"/>
              </a:rPr>
              <a:t>MISC (Other)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77385" y="2791214"/>
            <a:ext cx="3313152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Buat FIle Baru</a:t>
            </a:r>
          </a:p>
          <a:p>
            <a:pPr algn="l" marL="604523" indent="-30226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Buat Folder Baru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77385" y="4886714"/>
            <a:ext cx="6199823" cy="167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Lihat Kalender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Lihat ruang disk yang tersedia</a:t>
            </a:r>
          </a:p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Lihat History perintah</a:t>
            </a:r>
          </a:p>
          <a:p>
            <a:pPr algn="l" marL="604523" indent="-30226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Lihat proses yang sedang berjalan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77385" y="7896614"/>
            <a:ext cx="469725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Generate Angka Random</a:t>
            </a:r>
          </a:p>
          <a:p>
            <a:pPr algn="l" marL="604523" indent="-302261" lvl="1">
              <a:lnSpc>
                <a:spcPts val="3360"/>
              </a:lnSpc>
              <a:spcBef>
                <a:spcPct val="0"/>
              </a:spcBef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DM Sans"/>
              </a:rPr>
              <a:t>Kalkulator Sederhana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50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590070"/>
            <a:ext cx="2772729" cy="668203"/>
            <a:chOff x="0" y="0"/>
            <a:chExt cx="3696972" cy="8909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96972" cy="890937"/>
            </a:xfrm>
            <a:custGeom>
              <a:avLst/>
              <a:gdLst/>
              <a:ahLst/>
              <a:cxnLst/>
              <a:rect r="r" b="b" t="t" l="l"/>
              <a:pathLst>
                <a:path h="890937" w="3696972">
                  <a:moveTo>
                    <a:pt x="0" y="0"/>
                  </a:moveTo>
                  <a:lnTo>
                    <a:pt x="3696972" y="0"/>
                  </a:lnTo>
                  <a:lnTo>
                    <a:pt x="3696972" y="890937"/>
                  </a:lnTo>
                  <a:lnTo>
                    <a:pt x="0" y="8909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7056" r="0" b="-7056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490179" y="181309"/>
              <a:ext cx="2813531" cy="3822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613193" y="2806788"/>
            <a:ext cx="2187613" cy="3514238"/>
          </a:xfrm>
          <a:custGeom>
            <a:avLst/>
            <a:gdLst/>
            <a:ahLst/>
            <a:cxnLst/>
            <a:rect r="r" b="b" t="t" l="l"/>
            <a:pathLst>
              <a:path h="3514238" w="2187613">
                <a:moveTo>
                  <a:pt x="0" y="0"/>
                </a:moveTo>
                <a:lnTo>
                  <a:pt x="2187613" y="0"/>
                </a:lnTo>
                <a:lnTo>
                  <a:pt x="2187613" y="3514238"/>
                </a:lnTo>
                <a:lnTo>
                  <a:pt x="0" y="35142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7201659" y="1712190"/>
            <a:ext cx="3884683" cy="8904717"/>
          </a:xfrm>
          <a:custGeom>
            <a:avLst/>
            <a:gdLst/>
            <a:ahLst/>
            <a:cxnLst/>
            <a:rect r="r" b="b" t="t" l="l"/>
            <a:pathLst>
              <a:path h="8904717" w="3884683">
                <a:moveTo>
                  <a:pt x="3884682" y="0"/>
                </a:moveTo>
                <a:lnTo>
                  <a:pt x="0" y="0"/>
                </a:lnTo>
                <a:lnTo>
                  <a:pt x="0" y="8904717"/>
                </a:lnTo>
                <a:lnTo>
                  <a:pt x="3884682" y="8904717"/>
                </a:lnTo>
                <a:lnTo>
                  <a:pt x="3884682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494885" y="858694"/>
            <a:ext cx="2008068" cy="2269003"/>
          </a:xfrm>
          <a:custGeom>
            <a:avLst/>
            <a:gdLst/>
            <a:ahLst/>
            <a:cxnLst/>
            <a:rect r="r" b="b" t="t" l="l"/>
            <a:pathLst>
              <a:path h="2269003" w="2008068">
                <a:moveTo>
                  <a:pt x="0" y="0"/>
                </a:moveTo>
                <a:lnTo>
                  <a:pt x="2008068" y="0"/>
                </a:lnTo>
                <a:lnTo>
                  <a:pt x="2008068" y="2269003"/>
                </a:lnTo>
                <a:lnTo>
                  <a:pt x="0" y="22690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4236116"/>
            <a:ext cx="5703108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F4F4F4"/>
                </a:solidFill>
                <a:latin typeface="DM Sans Bold"/>
              </a:rPr>
              <a:t>THANKS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DAGFFx5S-sk</dc:identifier>
  <dcterms:modified xsi:type="dcterms:W3CDTF">2011-08-01T06:04:30Z</dcterms:modified>
  <cp:revision>1</cp:revision>
  <dc:title>Presentasi Bisnis Ungu Terang Merah Muda Terang Putih 3D Studi Kasus dan Laporan</dc:title>
</cp:coreProperties>
</file>