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Dosis"/>
      <p:regular r:id="rId14"/>
      <p:bold r:id="rId15"/>
    </p:embeddedFont>
    <p:embeddedFont>
      <p:font typeface="Pontano Sans"/>
      <p:regular r:id="rId16"/>
    </p:embeddedFont>
    <p:embeddedFont>
      <p:font typeface="Dosis ExtraLight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Dosis-bold.fntdata"/><Relationship Id="rId14" Type="http://schemas.openxmlformats.org/officeDocument/2006/relationships/font" Target="fonts/Dosis-regular.fntdata"/><Relationship Id="rId17" Type="http://schemas.openxmlformats.org/officeDocument/2006/relationships/font" Target="fonts/DosisExtraLight-regular.fntdata"/><Relationship Id="rId16" Type="http://schemas.openxmlformats.org/officeDocument/2006/relationships/font" Target="fonts/Pontano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DosisExtra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5b25d548e_1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5b25d548e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5b25d548e_2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5b25d548e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136135"/>
            <a:ext cx="1085915" cy="1007345"/>
          </a:xfrm>
          <a:custGeom>
            <a:rect b="b" l="l" r="r" t="t"/>
            <a:pathLst>
              <a:path extrusionOk="0" h="10385" w="11195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936023" cy="2500369"/>
          </a:xfrm>
          <a:custGeom>
            <a:rect b="b" l="l" r="r" t="t"/>
            <a:pathLst>
              <a:path extrusionOk="0" h="25777" w="19959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21665" y="0"/>
            <a:ext cx="971649" cy="843027"/>
          </a:xfrm>
          <a:custGeom>
            <a:rect b="b" l="l" r="r" t="t"/>
            <a:pathLst>
              <a:path extrusionOk="0" h="8691" w="10017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leaves">
  <p:cSld name="BLANK_2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2"/>
          <p:cNvSpPr/>
          <p:nvPr/>
        </p:nvSpPr>
        <p:spPr>
          <a:xfrm rot="3560713">
            <a:off x="7919979" y="4139908"/>
            <a:ext cx="1129759" cy="685684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/>
          <p:nvPr/>
        </p:nvSpPr>
        <p:spPr>
          <a:xfrm rot="1619439">
            <a:off x="7518911" y="3963338"/>
            <a:ext cx="440102" cy="657294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"/>
          <p:cNvSpPr/>
          <p:nvPr/>
        </p:nvSpPr>
        <p:spPr>
          <a:xfrm rot="-5564790">
            <a:off x="1156803" y="211500"/>
            <a:ext cx="672035" cy="536827"/>
          </a:xfrm>
          <a:custGeom>
            <a:rect b="b" l="l" r="r" t="t"/>
            <a:pathLst>
              <a:path extrusionOk="0" h="10532" w="13184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2"/>
          <p:cNvSpPr/>
          <p:nvPr/>
        </p:nvSpPr>
        <p:spPr>
          <a:xfrm rot="8585060">
            <a:off x="241104" y="264328"/>
            <a:ext cx="975659" cy="1597185"/>
          </a:xfrm>
          <a:custGeom>
            <a:rect b="b" l="l" r="r" t="t"/>
            <a:pathLst>
              <a:path extrusionOk="0" h="9557" w="5838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B148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">
    <p:bg>
      <p:bgPr>
        <a:solidFill>
          <a:schemeClr val="accent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3"/>
          <p:cNvSpPr/>
          <p:nvPr/>
        </p:nvSpPr>
        <p:spPr>
          <a:xfrm rot="3560713">
            <a:off x="7919979" y="4139908"/>
            <a:ext cx="1129759" cy="685684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 rot="1619439">
            <a:off x="7518911" y="3963338"/>
            <a:ext cx="440102" cy="657294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 rot="-5564790">
            <a:off x="1156803" y="211500"/>
            <a:ext cx="672035" cy="536827"/>
          </a:xfrm>
          <a:custGeom>
            <a:rect b="b" l="l" r="r" t="t"/>
            <a:pathLst>
              <a:path extrusionOk="0" h="10532" w="13184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 rot="8585060">
            <a:off x="241104" y="264328"/>
            <a:ext cx="975659" cy="1597185"/>
          </a:xfrm>
          <a:custGeom>
            <a:rect b="b" l="l" r="r" t="t"/>
            <a:pathLst>
              <a:path extrusionOk="0" h="9557" w="5838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1D5885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3954" cy="5143389"/>
          </a:xfrm>
          <a:custGeom>
            <a:rect b="b" l="l" r="r" t="t"/>
            <a:pathLst>
              <a:path extrusionOk="0" h="53026" w="94270">
                <a:moveTo>
                  <a:pt x="49676" y="4677"/>
                </a:moveTo>
                <a:lnTo>
                  <a:pt x="49731" y="5469"/>
                </a:lnTo>
                <a:lnTo>
                  <a:pt x="49749" y="6408"/>
                </a:lnTo>
                <a:lnTo>
                  <a:pt x="49786" y="7660"/>
                </a:lnTo>
                <a:lnTo>
                  <a:pt x="49786" y="9169"/>
                </a:lnTo>
                <a:lnTo>
                  <a:pt x="49731" y="10900"/>
                </a:lnTo>
                <a:lnTo>
                  <a:pt x="49694" y="11858"/>
                </a:lnTo>
                <a:lnTo>
                  <a:pt x="49639" y="12833"/>
                </a:lnTo>
                <a:lnTo>
                  <a:pt x="49584" y="13846"/>
                </a:lnTo>
                <a:lnTo>
                  <a:pt x="49492" y="14895"/>
                </a:lnTo>
                <a:lnTo>
                  <a:pt x="49381" y="15982"/>
                </a:lnTo>
                <a:lnTo>
                  <a:pt x="49252" y="17086"/>
                </a:lnTo>
                <a:lnTo>
                  <a:pt x="49087" y="18191"/>
                </a:lnTo>
                <a:lnTo>
                  <a:pt x="48921" y="19314"/>
                </a:lnTo>
                <a:lnTo>
                  <a:pt x="48700" y="20456"/>
                </a:lnTo>
                <a:lnTo>
                  <a:pt x="48479" y="21597"/>
                </a:lnTo>
                <a:lnTo>
                  <a:pt x="48203" y="22720"/>
                </a:lnTo>
                <a:lnTo>
                  <a:pt x="47908" y="23844"/>
                </a:lnTo>
                <a:lnTo>
                  <a:pt x="47577" y="24948"/>
                </a:lnTo>
                <a:lnTo>
                  <a:pt x="47209" y="26053"/>
                </a:lnTo>
                <a:lnTo>
                  <a:pt x="47006" y="26587"/>
                </a:lnTo>
                <a:lnTo>
                  <a:pt x="46804" y="27121"/>
                </a:lnTo>
                <a:lnTo>
                  <a:pt x="46583" y="27636"/>
                </a:lnTo>
                <a:lnTo>
                  <a:pt x="46362" y="28152"/>
                </a:lnTo>
                <a:lnTo>
                  <a:pt x="46122" y="28667"/>
                </a:lnTo>
                <a:lnTo>
                  <a:pt x="45883" y="29165"/>
                </a:lnTo>
                <a:lnTo>
                  <a:pt x="45625" y="29643"/>
                </a:lnTo>
                <a:lnTo>
                  <a:pt x="45349" y="30122"/>
                </a:lnTo>
                <a:lnTo>
                  <a:pt x="45073" y="30601"/>
                </a:lnTo>
                <a:lnTo>
                  <a:pt x="44778" y="31061"/>
                </a:lnTo>
                <a:lnTo>
                  <a:pt x="44484" y="31503"/>
                </a:lnTo>
                <a:lnTo>
                  <a:pt x="44171" y="31926"/>
                </a:lnTo>
                <a:lnTo>
                  <a:pt x="43839" y="32350"/>
                </a:lnTo>
                <a:lnTo>
                  <a:pt x="43508" y="32736"/>
                </a:lnTo>
                <a:lnTo>
                  <a:pt x="43158" y="33123"/>
                </a:lnTo>
                <a:lnTo>
                  <a:pt x="42827" y="33491"/>
                </a:lnTo>
                <a:lnTo>
                  <a:pt x="42458" y="33841"/>
                </a:lnTo>
                <a:lnTo>
                  <a:pt x="42109" y="34154"/>
                </a:lnTo>
                <a:lnTo>
                  <a:pt x="41740" y="34467"/>
                </a:lnTo>
                <a:lnTo>
                  <a:pt x="41372" y="34780"/>
                </a:lnTo>
                <a:lnTo>
                  <a:pt x="41004" y="35056"/>
                </a:lnTo>
                <a:lnTo>
                  <a:pt x="40617" y="35314"/>
                </a:lnTo>
                <a:lnTo>
                  <a:pt x="40231" y="35572"/>
                </a:lnTo>
                <a:lnTo>
                  <a:pt x="39844" y="35811"/>
                </a:lnTo>
                <a:lnTo>
                  <a:pt x="39457" y="36032"/>
                </a:lnTo>
                <a:lnTo>
                  <a:pt x="39052" y="36253"/>
                </a:lnTo>
                <a:lnTo>
                  <a:pt x="38666" y="36437"/>
                </a:lnTo>
                <a:lnTo>
                  <a:pt x="38261" y="36621"/>
                </a:lnTo>
                <a:lnTo>
                  <a:pt x="37874" y="36805"/>
                </a:lnTo>
                <a:lnTo>
                  <a:pt x="37469" y="36953"/>
                </a:lnTo>
                <a:lnTo>
                  <a:pt x="36659" y="37247"/>
                </a:lnTo>
                <a:lnTo>
                  <a:pt x="35867" y="37487"/>
                </a:lnTo>
                <a:lnTo>
                  <a:pt x="35057" y="37689"/>
                </a:lnTo>
                <a:lnTo>
                  <a:pt x="34265" y="37836"/>
                </a:lnTo>
                <a:lnTo>
                  <a:pt x="33492" y="37965"/>
                </a:lnTo>
                <a:lnTo>
                  <a:pt x="32719" y="38057"/>
                </a:lnTo>
                <a:lnTo>
                  <a:pt x="31964" y="38131"/>
                </a:lnTo>
                <a:lnTo>
                  <a:pt x="31227" y="38168"/>
                </a:lnTo>
                <a:lnTo>
                  <a:pt x="30528" y="38186"/>
                </a:lnTo>
                <a:lnTo>
                  <a:pt x="29846" y="38168"/>
                </a:lnTo>
                <a:lnTo>
                  <a:pt x="29202" y="38149"/>
                </a:lnTo>
                <a:lnTo>
                  <a:pt x="28576" y="38113"/>
                </a:lnTo>
                <a:lnTo>
                  <a:pt x="27987" y="38057"/>
                </a:lnTo>
                <a:lnTo>
                  <a:pt x="27453" y="37984"/>
                </a:lnTo>
                <a:lnTo>
                  <a:pt x="26956" y="37928"/>
                </a:lnTo>
                <a:lnTo>
                  <a:pt x="26090" y="37781"/>
                </a:lnTo>
                <a:lnTo>
                  <a:pt x="25446" y="37652"/>
                </a:lnTo>
                <a:lnTo>
                  <a:pt x="25041" y="37560"/>
                </a:lnTo>
                <a:lnTo>
                  <a:pt x="24912" y="37523"/>
                </a:lnTo>
                <a:lnTo>
                  <a:pt x="24838" y="37395"/>
                </a:lnTo>
                <a:lnTo>
                  <a:pt x="24636" y="37026"/>
                </a:lnTo>
                <a:lnTo>
                  <a:pt x="24323" y="36456"/>
                </a:lnTo>
                <a:lnTo>
                  <a:pt x="23955" y="35664"/>
                </a:lnTo>
                <a:lnTo>
                  <a:pt x="23752" y="35204"/>
                </a:lnTo>
                <a:lnTo>
                  <a:pt x="23550" y="34706"/>
                </a:lnTo>
                <a:lnTo>
                  <a:pt x="23347" y="34154"/>
                </a:lnTo>
                <a:lnTo>
                  <a:pt x="23126" y="33565"/>
                </a:lnTo>
                <a:lnTo>
                  <a:pt x="22924" y="32957"/>
                </a:lnTo>
                <a:lnTo>
                  <a:pt x="22739" y="32294"/>
                </a:lnTo>
                <a:lnTo>
                  <a:pt x="22555" y="31613"/>
                </a:lnTo>
                <a:lnTo>
                  <a:pt x="22390" y="30895"/>
                </a:lnTo>
                <a:lnTo>
                  <a:pt x="22242" y="30159"/>
                </a:lnTo>
                <a:lnTo>
                  <a:pt x="22113" y="29385"/>
                </a:lnTo>
                <a:lnTo>
                  <a:pt x="22021" y="28612"/>
                </a:lnTo>
                <a:lnTo>
                  <a:pt x="21966" y="27802"/>
                </a:lnTo>
                <a:lnTo>
                  <a:pt x="21929" y="26974"/>
                </a:lnTo>
                <a:lnTo>
                  <a:pt x="21948" y="26145"/>
                </a:lnTo>
                <a:lnTo>
                  <a:pt x="22003" y="25298"/>
                </a:lnTo>
                <a:lnTo>
                  <a:pt x="22040" y="24856"/>
                </a:lnTo>
                <a:lnTo>
                  <a:pt x="22095" y="24433"/>
                </a:lnTo>
                <a:lnTo>
                  <a:pt x="22169" y="23991"/>
                </a:lnTo>
                <a:lnTo>
                  <a:pt x="22242" y="23567"/>
                </a:lnTo>
                <a:lnTo>
                  <a:pt x="22334" y="23125"/>
                </a:lnTo>
                <a:lnTo>
                  <a:pt x="22445" y="22684"/>
                </a:lnTo>
                <a:lnTo>
                  <a:pt x="22574" y="22260"/>
                </a:lnTo>
                <a:lnTo>
                  <a:pt x="22703" y="21818"/>
                </a:lnTo>
                <a:lnTo>
                  <a:pt x="22850" y="21376"/>
                </a:lnTo>
                <a:lnTo>
                  <a:pt x="23034" y="20935"/>
                </a:lnTo>
                <a:lnTo>
                  <a:pt x="23218" y="20493"/>
                </a:lnTo>
                <a:lnTo>
                  <a:pt x="23421" y="20069"/>
                </a:lnTo>
                <a:lnTo>
                  <a:pt x="23623" y="19627"/>
                </a:lnTo>
                <a:lnTo>
                  <a:pt x="23863" y="19185"/>
                </a:lnTo>
                <a:lnTo>
                  <a:pt x="24120" y="18762"/>
                </a:lnTo>
                <a:lnTo>
                  <a:pt x="24397" y="18320"/>
                </a:lnTo>
                <a:lnTo>
                  <a:pt x="24691" y="17897"/>
                </a:lnTo>
                <a:lnTo>
                  <a:pt x="24986" y="17473"/>
                </a:lnTo>
                <a:lnTo>
                  <a:pt x="25317" y="17050"/>
                </a:lnTo>
                <a:lnTo>
                  <a:pt x="25667" y="16645"/>
                </a:lnTo>
                <a:lnTo>
                  <a:pt x="26035" y="16240"/>
                </a:lnTo>
                <a:lnTo>
                  <a:pt x="26403" y="15834"/>
                </a:lnTo>
                <a:lnTo>
                  <a:pt x="26790" y="15448"/>
                </a:lnTo>
                <a:lnTo>
                  <a:pt x="27177" y="15061"/>
                </a:lnTo>
                <a:lnTo>
                  <a:pt x="27600" y="14693"/>
                </a:lnTo>
                <a:lnTo>
                  <a:pt x="28024" y="14325"/>
                </a:lnTo>
                <a:lnTo>
                  <a:pt x="28447" y="13956"/>
                </a:lnTo>
                <a:lnTo>
                  <a:pt x="28889" y="13607"/>
                </a:lnTo>
                <a:lnTo>
                  <a:pt x="29349" y="13257"/>
                </a:lnTo>
                <a:lnTo>
                  <a:pt x="29810" y="12925"/>
                </a:lnTo>
                <a:lnTo>
                  <a:pt x="30767" y="12263"/>
                </a:lnTo>
                <a:lnTo>
                  <a:pt x="31743" y="11637"/>
                </a:lnTo>
                <a:lnTo>
                  <a:pt x="32737" y="11047"/>
                </a:lnTo>
                <a:lnTo>
                  <a:pt x="33750" y="10477"/>
                </a:lnTo>
                <a:lnTo>
                  <a:pt x="34781" y="9943"/>
                </a:lnTo>
                <a:lnTo>
                  <a:pt x="35812" y="9446"/>
                </a:lnTo>
                <a:lnTo>
                  <a:pt x="36843" y="8949"/>
                </a:lnTo>
                <a:lnTo>
                  <a:pt x="37874" y="8507"/>
                </a:lnTo>
                <a:lnTo>
                  <a:pt x="38905" y="8065"/>
                </a:lnTo>
                <a:lnTo>
                  <a:pt x="39899" y="7678"/>
                </a:lnTo>
                <a:lnTo>
                  <a:pt x="40893" y="7291"/>
                </a:lnTo>
                <a:lnTo>
                  <a:pt x="41851" y="6960"/>
                </a:lnTo>
                <a:lnTo>
                  <a:pt x="42771" y="6629"/>
                </a:lnTo>
                <a:lnTo>
                  <a:pt x="43674" y="6334"/>
                </a:lnTo>
                <a:lnTo>
                  <a:pt x="45331" y="5819"/>
                </a:lnTo>
                <a:lnTo>
                  <a:pt x="46785" y="5395"/>
                </a:lnTo>
                <a:lnTo>
                  <a:pt x="47982" y="5082"/>
                </a:lnTo>
                <a:lnTo>
                  <a:pt x="48903" y="4861"/>
                </a:lnTo>
                <a:lnTo>
                  <a:pt x="49676" y="4677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235802" y="2802078"/>
            <a:ext cx="1905613" cy="1255536"/>
          </a:xfrm>
          <a:custGeom>
            <a:rect b="b" l="l" r="r" t="t"/>
            <a:pathLst>
              <a:path extrusionOk="0" h="12944" w="19646">
                <a:moveTo>
                  <a:pt x="9261" y="0"/>
                </a:moveTo>
                <a:lnTo>
                  <a:pt x="8654" y="19"/>
                </a:lnTo>
                <a:lnTo>
                  <a:pt x="8065" y="37"/>
                </a:lnTo>
                <a:lnTo>
                  <a:pt x="7457" y="74"/>
                </a:lnTo>
                <a:lnTo>
                  <a:pt x="6868" y="129"/>
                </a:lnTo>
                <a:lnTo>
                  <a:pt x="6297" y="203"/>
                </a:lnTo>
                <a:lnTo>
                  <a:pt x="5174" y="350"/>
                </a:lnTo>
                <a:lnTo>
                  <a:pt x="4106" y="534"/>
                </a:lnTo>
                <a:lnTo>
                  <a:pt x="3130" y="737"/>
                </a:lnTo>
                <a:lnTo>
                  <a:pt x="2247" y="939"/>
                </a:lnTo>
                <a:lnTo>
                  <a:pt x="1492" y="1123"/>
                </a:lnTo>
                <a:lnTo>
                  <a:pt x="866" y="1289"/>
                </a:lnTo>
                <a:lnTo>
                  <a:pt x="405" y="1436"/>
                </a:lnTo>
                <a:lnTo>
                  <a:pt x="0" y="1547"/>
                </a:lnTo>
                <a:lnTo>
                  <a:pt x="203" y="1915"/>
                </a:lnTo>
                <a:lnTo>
                  <a:pt x="424" y="2357"/>
                </a:lnTo>
                <a:lnTo>
                  <a:pt x="737" y="2909"/>
                </a:lnTo>
                <a:lnTo>
                  <a:pt x="1142" y="3591"/>
                </a:lnTo>
                <a:lnTo>
                  <a:pt x="1602" y="4364"/>
                </a:lnTo>
                <a:lnTo>
                  <a:pt x="2155" y="5192"/>
                </a:lnTo>
                <a:lnTo>
                  <a:pt x="2762" y="6095"/>
                </a:lnTo>
                <a:lnTo>
                  <a:pt x="3425" y="6997"/>
                </a:lnTo>
                <a:lnTo>
                  <a:pt x="3793" y="7457"/>
                </a:lnTo>
                <a:lnTo>
                  <a:pt x="4161" y="7917"/>
                </a:lnTo>
                <a:lnTo>
                  <a:pt x="4548" y="8378"/>
                </a:lnTo>
                <a:lnTo>
                  <a:pt x="4953" y="8820"/>
                </a:lnTo>
                <a:lnTo>
                  <a:pt x="5358" y="9261"/>
                </a:lnTo>
                <a:lnTo>
                  <a:pt x="5800" y="9685"/>
                </a:lnTo>
                <a:lnTo>
                  <a:pt x="6223" y="10090"/>
                </a:lnTo>
                <a:lnTo>
                  <a:pt x="6684" y="10495"/>
                </a:lnTo>
                <a:lnTo>
                  <a:pt x="7144" y="10863"/>
                </a:lnTo>
                <a:lnTo>
                  <a:pt x="7604" y="11213"/>
                </a:lnTo>
                <a:lnTo>
                  <a:pt x="8083" y="11544"/>
                </a:lnTo>
                <a:lnTo>
                  <a:pt x="8580" y="11839"/>
                </a:lnTo>
                <a:lnTo>
                  <a:pt x="9077" y="12097"/>
                </a:lnTo>
                <a:lnTo>
                  <a:pt x="9574" y="12336"/>
                </a:lnTo>
                <a:lnTo>
                  <a:pt x="9979" y="12483"/>
                </a:lnTo>
                <a:lnTo>
                  <a:pt x="10385" y="12631"/>
                </a:lnTo>
                <a:lnTo>
                  <a:pt x="10790" y="12723"/>
                </a:lnTo>
                <a:lnTo>
                  <a:pt x="11195" y="12815"/>
                </a:lnTo>
                <a:lnTo>
                  <a:pt x="11581" y="12888"/>
                </a:lnTo>
                <a:lnTo>
                  <a:pt x="11986" y="12925"/>
                </a:lnTo>
                <a:lnTo>
                  <a:pt x="12355" y="12944"/>
                </a:lnTo>
                <a:lnTo>
                  <a:pt x="12741" y="12944"/>
                </a:lnTo>
                <a:lnTo>
                  <a:pt x="13109" y="12925"/>
                </a:lnTo>
                <a:lnTo>
                  <a:pt x="13478" y="12888"/>
                </a:lnTo>
                <a:lnTo>
                  <a:pt x="13846" y="12852"/>
                </a:lnTo>
                <a:lnTo>
                  <a:pt x="14196" y="12778"/>
                </a:lnTo>
                <a:lnTo>
                  <a:pt x="14527" y="12704"/>
                </a:lnTo>
                <a:lnTo>
                  <a:pt x="14877" y="12631"/>
                </a:lnTo>
                <a:lnTo>
                  <a:pt x="15208" y="12520"/>
                </a:lnTo>
                <a:lnTo>
                  <a:pt x="15521" y="12410"/>
                </a:lnTo>
                <a:lnTo>
                  <a:pt x="16129" y="12170"/>
                </a:lnTo>
                <a:lnTo>
                  <a:pt x="16718" y="11913"/>
                </a:lnTo>
                <a:lnTo>
                  <a:pt x="17252" y="11618"/>
                </a:lnTo>
                <a:lnTo>
                  <a:pt x="17731" y="11324"/>
                </a:lnTo>
                <a:lnTo>
                  <a:pt x="18173" y="11029"/>
                </a:lnTo>
                <a:lnTo>
                  <a:pt x="18559" y="10753"/>
                </a:lnTo>
                <a:lnTo>
                  <a:pt x="18891" y="10495"/>
                </a:lnTo>
                <a:lnTo>
                  <a:pt x="19167" y="10274"/>
                </a:lnTo>
                <a:lnTo>
                  <a:pt x="5929" y="4069"/>
                </a:lnTo>
                <a:lnTo>
                  <a:pt x="19646" y="9225"/>
                </a:lnTo>
                <a:lnTo>
                  <a:pt x="19646" y="9225"/>
                </a:lnTo>
                <a:lnTo>
                  <a:pt x="19609" y="8875"/>
                </a:lnTo>
                <a:lnTo>
                  <a:pt x="19572" y="8451"/>
                </a:lnTo>
                <a:lnTo>
                  <a:pt x="19498" y="7991"/>
                </a:lnTo>
                <a:lnTo>
                  <a:pt x="19406" y="7475"/>
                </a:lnTo>
                <a:lnTo>
                  <a:pt x="19277" y="6923"/>
                </a:lnTo>
                <a:lnTo>
                  <a:pt x="19112" y="6334"/>
                </a:lnTo>
                <a:lnTo>
                  <a:pt x="18909" y="5726"/>
                </a:lnTo>
                <a:lnTo>
                  <a:pt x="18651" y="5119"/>
                </a:lnTo>
                <a:lnTo>
                  <a:pt x="18504" y="4806"/>
                </a:lnTo>
                <a:lnTo>
                  <a:pt x="18338" y="4493"/>
                </a:lnTo>
                <a:lnTo>
                  <a:pt x="18173" y="4180"/>
                </a:lnTo>
                <a:lnTo>
                  <a:pt x="17989" y="3885"/>
                </a:lnTo>
                <a:lnTo>
                  <a:pt x="17786" y="3591"/>
                </a:lnTo>
                <a:lnTo>
                  <a:pt x="17565" y="3296"/>
                </a:lnTo>
                <a:lnTo>
                  <a:pt x="17326" y="3001"/>
                </a:lnTo>
                <a:lnTo>
                  <a:pt x="17086" y="2725"/>
                </a:lnTo>
                <a:lnTo>
                  <a:pt x="16810" y="2449"/>
                </a:lnTo>
                <a:lnTo>
                  <a:pt x="16534" y="2173"/>
                </a:lnTo>
                <a:lnTo>
                  <a:pt x="16221" y="1934"/>
                </a:lnTo>
                <a:lnTo>
                  <a:pt x="15890" y="1694"/>
                </a:lnTo>
                <a:lnTo>
                  <a:pt x="15558" y="1455"/>
                </a:lnTo>
                <a:lnTo>
                  <a:pt x="15190" y="1252"/>
                </a:lnTo>
                <a:lnTo>
                  <a:pt x="14803" y="1050"/>
                </a:lnTo>
                <a:lnTo>
                  <a:pt x="14398" y="866"/>
                </a:lnTo>
                <a:lnTo>
                  <a:pt x="13883" y="663"/>
                </a:lnTo>
                <a:lnTo>
                  <a:pt x="13349" y="497"/>
                </a:lnTo>
                <a:lnTo>
                  <a:pt x="12796" y="350"/>
                </a:lnTo>
                <a:lnTo>
                  <a:pt x="12226" y="240"/>
                </a:lnTo>
                <a:lnTo>
                  <a:pt x="11655" y="148"/>
                </a:lnTo>
                <a:lnTo>
                  <a:pt x="11066" y="74"/>
                </a:lnTo>
                <a:lnTo>
                  <a:pt x="10458" y="37"/>
                </a:lnTo>
                <a:lnTo>
                  <a:pt x="986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4136091"/>
            <a:ext cx="1085984" cy="1007319"/>
          </a:xfrm>
          <a:custGeom>
            <a:rect b="b" l="l" r="r" t="t"/>
            <a:pathLst>
              <a:path extrusionOk="0" h="10385" w="11196">
                <a:moveTo>
                  <a:pt x="3812" y="1"/>
                </a:moveTo>
                <a:lnTo>
                  <a:pt x="3518" y="19"/>
                </a:lnTo>
                <a:lnTo>
                  <a:pt x="2965" y="93"/>
                </a:lnTo>
                <a:lnTo>
                  <a:pt x="2431" y="203"/>
                </a:lnTo>
                <a:lnTo>
                  <a:pt x="1916" y="351"/>
                </a:lnTo>
                <a:lnTo>
                  <a:pt x="1400" y="535"/>
                </a:lnTo>
                <a:lnTo>
                  <a:pt x="922" y="756"/>
                </a:lnTo>
                <a:lnTo>
                  <a:pt x="443" y="995"/>
                </a:lnTo>
                <a:lnTo>
                  <a:pt x="1" y="1290"/>
                </a:lnTo>
                <a:lnTo>
                  <a:pt x="1" y="10385"/>
                </a:lnTo>
                <a:lnTo>
                  <a:pt x="10404" y="10385"/>
                </a:lnTo>
                <a:lnTo>
                  <a:pt x="10569" y="10017"/>
                </a:lnTo>
                <a:lnTo>
                  <a:pt x="10735" y="9630"/>
                </a:lnTo>
                <a:lnTo>
                  <a:pt x="10882" y="9225"/>
                </a:lnTo>
                <a:lnTo>
                  <a:pt x="10993" y="8820"/>
                </a:lnTo>
                <a:lnTo>
                  <a:pt x="11085" y="8397"/>
                </a:lnTo>
                <a:lnTo>
                  <a:pt x="11140" y="7973"/>
                </a:lnTo>
                <a:lnTo>
                  <a:pt x="11177" y="7550"/>
                </a:lnTo>
                <a:lnTo>
                  <a:pt x="11195" y="7108"/>
                </a:lnTo>
                <a:lnTo>
                  <a:pt x="11177" y="6740"/>
                </a:lnTo>
                <a:lnTo>
                  <a:pt x="11158" y="6390"/>
                </a:lnTo>
                <a:lnTo>
                  <a:pt x="11122" y="6021"/>
                </a:lnTo>
                <a:lnTo>
                  <a:pt x="11048" y="5672"/>
                </a:lnTo>
                <a:lnTo>
                  <a:pt x="10974" y="5340"/>
                </a:lnTo>
                <a:lnTo>
                  <a:pt x="10882" y="4990"/>
                </a:lnTo>
                <a:lnTo>
                  <a:pt x="10772" y="4659"/>
                </a:lnTo>
                <a:lnTo>
                  <a:pt x="10643" y="4346"/>
                </a:lnTo>
                <a:lnTo>
                  <a:pt x="10496" y="4033"/>
                </a:lnTo>
                <a:lnTo>
                  <a:pt x="10330" y="3720"/>
                </a:lnTo>
                <a:lnTo>
                  <a:pt x="10164" y="3425"/>
                </a:lnTo>
                <a:lnTo>
                  <a:pt x="9980" y="3131"/>
                </a:lnTo>
                <a:lnTo>
                  <a:pt x="9778" y="2855"/>
                </a:lnTo>
                <a:lnTo>
                  <a:pt x="9575" y="2578"/>
                </a:lnTo>
                <a:lnTo>
                  <a:pt x="9354" y="2321"/>
                </a:lnTo>
                <a:lnTo>
                  <a:pt x="9115" y="2081"/>
                </a:lnTo>
                <a:lnTo>
                  <a:pt x="8875" y="1842"/>
                </a:lnTo>
                <a:lnTo>
                  <a:pt x="8618" y="1621"/>
                </a:lnTo>
                <a:lnTo>
                  <a:pt x="8341" y="1419"/>
                </a:lnTo>
                <a:lnTo>
                  <a:pt x="8065" y="1216"/>
                </a:lnTo>
                <a:lnTo>
                  <a:pt x="7771" y="1032"/>
                </a:lnTo>
                <a:lnTo>
                  <a:pt x="7476" y="866"/>
                </a:lnTo>
                <a:lnTo>
                  <a:pt x="7163" y="700"/>
                </a:lnTo>
                <a:lnTo>
                  <a:pt x="6850" y="553"/>
                </a:lnTo>
                <a:lnTo>
                  <a:pt x="6537" y="424"/>
                </a:lnTo>
                <a:lnTo>
                  <a:pt x="6206" y="314"/>
                </a:lnTo>
                <a:lnTo>
                  <a:pt x="5856" y="222"/>
                </a:lnTo>
                <a:lnTo>
                  <a:pt x="5525" y="148"/>
                </a:lnTo>
                <a:lnTo>
                  <a:pt x="5175" y="74"/>
                </a:lnTo>
                <a:lnTo>
                  <a:pt x="4806" y="38"/>
                </a:lnTo>
                <a:lnTo>
                  <a:pt x="4457" y="19"/>
                </a:lnTo>
                <a:lnTo>
                  <a:pt x="4088" y="1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B148"/>
              </a:solidFill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1936070" cy="2500305"/>
          </a:xfrm>
          <a:custGeom>
            <a:rect b="b" l="l" r="r" t="t"/>
            <a:pathLst>
              <a:path extrusionOk="0" h="25777" w="19960">
                <a:moveTo>
                  <a:pt x="1" y="0"/>
                </a:moveTo>
                <a:lnTo>
                  <a:pt x="1" y="24727"/>
                </a:lnTo>
                <a:lnTo>
                  <a:pt x="627" y="24967"/>
                </a:lnTo>
                <a:lnTo>
                  <a:pt x="1290" y="25188"/>
                </a:lnTo>
                <a:lnTo>
                  <a:pt x="1953" y="25353"/>
                </a:lnTo>
                <a:lnTo>
                  <a:pt x="2615" y="25501"/>
                </a:lnTo>
                <a:lnTo>
                  <a:pt x="3297" y="25629"/>
                </a:lnTo>
                <a:lnTo>
                  <a:pt x="3996" y="25703"/>
                </a:lnTo>
                <a:lnTo>
                  <a:pt x="4696" y="25758"/>
                </a:lnTo>
                <a:lnTo>
                  <a:pt x="5414" y="25777"/>
                </a:lnTo>
                <a:lnTo>
                  <a:pt x="6169" y="25758"/>
                </a:lnTo>
                <a:lnTo>
                  <a:pt x="6905" y="25703"/>
                </a:lnTo>
                <a:lnTo>
                  <a:pt x="7623" y="25611"/>
                </a:lnTo>
                <a:lnTo>
                  <a:pt x="8341" y="25482"/>
                </a:lnTo>
                <a:lnTo>
                  <a:pt x="9041" y="25316"/>
                </a:lnTo>
                <a:lnTo>
                  <a:pt x="9741" y="25114"/>
                </a:lnTo>
                <a:lnTo>
                  <a:pt x="10422" y="24893"/>
                </a:lnTo>
                <a:lnTo>
                  <a:pt x="11085" y="24635"/>
                </a:lnTo>
                <a:lnTo>
                  <a:pt x="11711" y="24341"/>
                </a:lnTo>
                <a:lnTo>
                  <a:pt x="12355" y="24028"/>
                </a:lnTo>
                <a:lnTo>
                  <a:pt x="12963" y="23678"/>
                </a:lnTo>
                <a:lnTo>
                  <a:pt x="13552" y="23291"/>
                </a:lnTo>
                <a:lnTo>
                  <a:pt x="14123" y="22886"/>
                </a:lnTo>
                <a:lnTo>
                  <a:pt x="14675" y="22463"/>
                </a:lnTo>
                <a:lnTo>
                  <a:pt x="15191" y="22002"/>
                </a:lnTo>
                <a:lnTo>
                  <a:pt x="15706" y="21524"/>
                </a:lnTo>
                <a:lnTo>
                  <a:pt x="16185" y="21008"/>
                </a:lnTo>
                <a:lnTo>
                  <a:pt x="16645" y="20493"/>
                </a:lnTo>
                <a:lnTo>
                  <a:pt x="17069" y="19940"/>
                </a:lnTo>
                <a:lnTo>
                  <a:pt x="17474" y="19370"/>
                </a:lnTo>
                <a:lnTo>
                  <a:pt x="17860" y="18780"/>
                </a:lnTo>
                <a:lnTo>
                  <a:pt x="18210" y="18173"/>
                </a:lnTo>
                <a:lnTo>
                  <a:pt x="18523" y="17528"/>
                </a:lnTo>
                <a:lnTo>
                  <a:pt x="18818" y="16902"/>
                </a:lnTo>
                <a:lnTo>
                  <a:pt x="19076" y="16240"/>
                </a:lnTo>
                <a:lnTo>
                  <a:pt x="19296" y="15558"/>
                </a:lnTo>
                <a:lnTo>
                  <a:pt x="19499" y="14859"/>
                </a:lnTo>
                <a:lnTo>
                  <a:pt x="19665" y="14159"/>
                </a:lnTo>
                <a:lnTo>
                  <a:pt x="19794" y="13441"/>
                </a:lnTo>
                <a:lnTo>
                  <a:pt x="19886" y="12723"/>
                </a:lnTo>
                <a:lnTo>
                  <a:pt x="19941" y="11986"/>
                </a:lnTo>
                <a:lnTo>
                  <a:pt x="19959" y="11232"/>
                </a:lnTo>
                <a:lnTo>
                  <a:pt x="19959" y="10808"/>
                </a:lnTo>
                <a:lnTo>
                  <a:pt x="19941" y="10385"/>
                </a:lnTo>
                <a:lnTo>
                  <a:pt x="19904" y="9980"/>
                </a:lnTo>
                <a:lnTo>
                  <a:pt x="19867" y="9556"/>
                </a:lnTo>
                <a:lnTo>
                  <a:pt x="19812" y="9151"/>
                </a:lnTo>
                <a:lnTo>
                  <a:pt x="19738" y="8746"/>
                </a:lnTo>
                <a:lnTo>
                  <a:pt x="19665" y="8341"/>
                </a:lnTo>
                <a:lnTo>
                  <a:pt x="19591" y="7936"/>
                </a:lnTo>
                <a:lnTo>
                  <a:pt x="19481" y="7549"/>
                </a:lnTo>
                <a:lnTo>
                  <a:pt x="19389" y="7163"/>
                </a:lnTo>
                <a:lnTo>
                  <a:pt x="19260" y="6776"/>
                </a:lnTo>
                <a:lnTo>
                  <a:pt x="19131" y="6389"/>
                </a:lnTo>
                <a:lnTo>
                  <a:pt x="19002" y="6021"/>
                </a:lnTo>
                <a:lnTo>
                  <a:pt x="18855" y="5653"/>
                </a:lnTo>
                <a:lnTo>
                  <a:pt x="18523" y="4916"/>
                </a:lnTo>
                <a:lnTo>
                  <a:pt x="18155" y="4217"/>
                </a:lnTo>
                <a:lnTo>
                  <a:pt x="17750" y="3536"/>
                </a:lnTo>
                <a:lnTo>
                  <a:pt x="17326" y="2873"/>
                </a:lnTo>
                <a:lnTo>
                  <a:pt x="16848" y="2247"/>
                </a:lnTo>
                <a:lnTo>
                  <a:pt x="16351" y="1639"/>
                </a:lnTo>
                <a:lnTo>
                  <a:pt x="15817" y="1068"/>
                </a:lnTo>
                <a:lnTo>
                  <a:pt x="15246" y="516"/>
                </a:lnTo>
                <a:lnTo>
                  <a:pt x="14657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B148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221739" y="0"/>
            <a:ext cx="971624" cy="843005"/>
          </a:xfrm>
          <a:custGeom>
            <a:rect b="b" l="l" r="r" t="t"/>
            <a:pathLst>
              <a:path extrusionOk="0" h="8691" w="10017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B148"/>
              </a:solidFill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1680587" y="3914645"/>
            <a:ext cx="1491337" cy="1228764"/>
          </a:xfrm>
          <a:custGeom>
            <a:rect b="b" l="l" r="r" t="t"/>
            <a:pathLst>
              <a:path extrusionOk="0" h="12668" w="15375">
                <a:moveTo>
                  <a:pt x="6500" y="1"/>
                </a:moveTo>
                <a:lnTo>
                  <a:pt x="6187" y="167"/>
                </a:lnTo>
                <a:lnTo>
                  <a:pt x="5837" y="406"/>
                </a:lnTo>
                <a:lnTo>
                  <a:pt x="5377" y="719"/>
                </a:lnTo>
                <a:lnTo>
                  <a:pt x="4843" y="1105"/>
                </a:lnTo>
                <a:lnTo>
                  <a:pt x="4254" y="1603"/>
                </a:lnTo>
                <a:lnTo>
                  <a:pt x="3941" y="1879"/>
                </a:lnTo>
                <a:lnTo>
                  <a:pt x="3609" y="2173"/>
                </a:lnTo>
                <a:lnTo>
                  <a:pt x="3296" y="2486"/>
                </a:lnTo>
                <a:lnTo>
                  <a:pt x="2965" y="2818"/>
                </a:lnTo>
                <a:lnTo>
                  <a:pt x="2652" y="3186"/>
                </a:lnTo>
                <a:lnTo>
                  <a:pt x="2339" y="3573"/>
                </a:lnTo>
                <a:lnTo>
                  <a:pt x="2026" y="3978"/>
                </a:lnTo>
                <a:lnTo>
                  <a:pt x="1731" y="4401"/>
                </a:lnTo>
                <a:lnTo>
                  <a:pt x="1455" y="4843"/>
                </a:lnTo>
                <a:lnTo>
                  <a:pt x="1179" y="5303"/>
                </a:lnTo>
                <a:lnTo>
                  <a:pt x="939" y="5782"/>
                </a:lnTo>
                <a:lnTo>
                  <a:pt x="718" y="6298"/>
                </a:lnTo>
                <a:lnTo>
                  <a:pt x="516" y="6813"/>
                </a:lnTo>
                <a:lnTo>
                  <a:pt x="350" y="7365"/>
                </a:lnTo>
                <a:lnTo>
                  <a:pt x="203" y="7936"/>
                </a:lnTo>
                <a:lnTo>
                  <a:pt x="92" y="8525"/>
                </a:lnTo>
                <a:lnTo>
                  <a:pt x="19" y="9133"/>
                </a:lnTo>
                <a:lnTo>
                  <a:pt x="0" y="9759"/>
                </a:lnTo>
                <a:lnTo>
                  <a:pt x="0" y="10403"/>
                </a:lnTo>
                <a:lnTo>
                  <a:pt x="19" y="10735"/>
                </a:lnTo>
                <a:lnTo>
                  <a:pt x="56" y="11066"/>
                </a:lnTo>
                <a:lnTo>
                  <a:pt x="111" y="11471"/>
                </a:lnTo>
                <a:lnTo>
                  <a:pt x="185" y="11858"/>
                </a:lnTo>
                <a:lnTo>
                  <a:pt x="258" y="12263"/>
                </a:lnTo>
                <a:lnTo>
                  <a:pt x="369" y="12668"/>
                </a:lnTo>
                <a:lnTo>
                  <a:pt x="15209" y="12668"/>
                </a:lnTo>
                <a:lnTo>
                  <a:pt x="15264" y="12245"/>
                </a:lnTo>
                <a:lnTo>
                  <a:pt x="15319" y="11821"/>
                </a:lnTo>
                <a:lnTo>
                  <a:pt x="15337" y="11398"/>
                </a:lnTo>
                <a:lnTo>
                  <a:pt x="15356" y="10974"/>
                </a:lnTo>
                <a:lnTo>
                  <a:pt x="15374" y="10551"/>
                </a:lnTo>
                <a:lnTo>
                  <a:pt x="15356" y="10127"/>
                </a:lnTo>
                <a:lnTo>
                  <a:pt x="15337" y="9722"/>
                </a:lnTo>
                <a:lnTo>
                  <a:pt x="15301" y="9317"/>
                </a:lnTo>
                <a:lnTo>
                  <a:pt x="15245" y="8986"/>
                </a:lnTo>
                <a:lnTo>
                  <a:pt x="15209" y="8654"/>
                </a:lnTo>
                <a:lnTo>
                  <a:pt x="15061" y="8028"/>
                </a:lnTo>
                <a:lnTo>
                  <a:pt x="14896" y="7421"/>
                </a:lnTo>
                <a:lnTo>
                  <a:pt x="14675" y="6850"/>
                </a:lnTo>
                <a:lnTo>
                  <a:pt x="14435" y="6298"/>
                </a:lnTo>
                <a:lnTo>
                  <a:pt x="14177" y="5782"/>
                </a:lnTo>
                <a:lnTo>
                  <a:pt x="13883" y="5285"/>
                </a:lnTo>
                <a:lnTo>
                  <a:pt x="13570" y="4825"/>
                </a:lnTo>
                <a:lnTo>
                  <a:pt x="13238" y="4383"/>
                </a:lnTo>
                <a:lnTo>
                  <a:pt x="12889" y="3959"/>
                </a:lnTo>
                <a:lnTo>
                  <a:pt x="12520" y="3573"/>
                </a:lnTo>
                <a:lnTo>
                  <a:pt x="12152" y="3204"/>
                </a:lnTo>
                <a:lnTo>
                  <a:pt x="11766" y="2855"/>
                </a:lnTo>
                <a:lnTo>
                  <a:pt x="11379" y="2523"/>
                </a:lnTo>
                <a:lnTo>
                  <a:pt x="10992" y="2229"/>
                </a:lnTo>
                <a:lnTo>
                  <a:pt x="10587" y="1952"/>
                </a:lnTo>
                <a:lnTo>
                  <a:pt x="10201" y="1695"/>
                </a:lnTo>
                <a:lnTo>
                  <a:pt x="9814" y="1455"/>
                </a:lnTo>
                <a:lnTo>
                  <a:pt x="9427" y="1234"/>
                </a:lnTo>
                <a:lnTo>
                  <a:pt x="9059" y="1050"/>
                </a:lnTo>
                <a:lnTo>
                  <a:pt x="8378" y="700"/>
                </a:lnTo>
                <a:lnTo>
                  <a:pt x="7770" y="443"/>
                </a:lnTo>
                <a:lnTo>
                  <a:pt x="7236" y="240"/>
                </a:lnTo>
                <a:lnTo>
                  <a:pt x="6850" y="93"/>
                </a:lnTo>
                <a:lnTo>
                  <a:pt x="650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1650244" y="3237827"/>
            <a:ext cx="930521" cy="1355672"/>
          </a:xfrm>
          <a:custGeom>
            <a:rect b="b" l="l" r="r" t="t"/>
            <a:pathLst>
              <a:path extrusionOk="0" h="13976" w="9593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602686" y="3512916"/>
            <a:ext cx="1278848" cy="1021604"/>
          </a:xfrm>
          <a:custGeom>
            <a:rect b="b" l="l" r="r" t="t"/>
            <a:pathLst>
              <a:path extrusionOk="0" h="10532" w="13184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6991883" y="3961149"/>
            <a:ext cx="566286" cy="927029"/>
          </a:xfrm>
          <a:custGeom>
            <a:rect b="b" l="l" r="r" t="t"/>
            <a:pathLst>
              <a:path extrusionOk="0" h="9557" w="5838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2514602"/>
            <a:ext cx="1378855" cy="1907408"/>
          </a:xfrm>
          <a:custGeom>
            <a:rect b="b" l="l" r="r" t="t"/>
            <a:pathLst>
              <a:path extrusionOk="0" h="19664" w="14215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2114578" y="0"/>
            <a:ext cx="1107352" cy="964471"/>
          </a:xfrm>
          <a:custGeom>
            <a:rect b="b" l="l" r="r" t="t"/>
            <a:pathLst>
              <a:path extrusionOk="0" h="9943" w="11416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7600940" y="421461"/>
            <a:ext cx="1543076" cy="2686124"/>
          </a:xfrm>
          <a:custGeom>
            <a:rect b="b" l="l" r="r" t="t"/>
            <a:pathLst>
              <a:path extrusionOk="0" h="27692" w="15908">
                <a:moveTo>
                  <a:pt x="13846" y="1"/>
                </a:moveTo>
                <a:lnTo>
                  <a:pt x="13128" y="19"/>
                </a:lnTo>
                <a:lnTo>
                  <a:pt x="12428" y="74"/>
                </a:lnTo>
                <a:lnTo>
                  <a:pt x="11729" y="166"/>
                </a:lnTo>
                <a:lnTo>
                  <a:pt x="11047" y="277"/>
                </a:lnTo>
                <a:lnTo>
                  <a:pt x="10384" y="442"/>
                </a:lnTo>
                <a:lnTo>
                  <a:pt x="9722" y="627"/>
                </a:lnTo>
                <a:lnTo>
                  <a:pt x="9077" y="848"/>
                </a:lnTo>
                <a:lnTo>
                  <a:pt x="8451" y="1087"/>
                </a:lnTo>
                <a:lnTo>
                  <a:pt x="7844" y="1363"/>
                </a:lnTo>
                <a:lnTo>
                  <a:pt x="7255" y="1676"/>
                </a:lnTo>
                <a:lnTo>
                  <a:pt x="6665" y="2007"/>
                </a:lnTo>
                <a:lnTo>
                  <a:pt x="6113" y="2357"/>
                </a:lnTo>
                <a:lnTo>
                  <a:pt x="5561" y="2744"/>
                </a:lnTo>
                <a:lnTo>
                  <a:pt x="5045" y="3167"/>
                </a:lnTo>
                <a:lnTo>
                  <a:pt x="4530" y="3591"/>
                </a:lnTo>
                <a:lnTo>
                  <a:pt x="4051" y="4051"/>
                </a:lnTo>
                <a:lnTo>
                  <a:pt x="3591" y="4530"/>
                </a:lnTo>
                <a:lnTo>
                  <a:pt x="3167" y="5045"/>
                </a:lnTo>
                <a:lnTo>
                  <a:pt x="2744" y="5561"/>
                </a:lnTo>
                <a:lnTo>
                  <a:pt x="2357" y="6113"/>
                </a:lnTo>
                <a:lnTo>
                  <a:pt x="2007" y="6666"/>
                </a:lnTo>
                <a:lnTo>
                  <a:pt x="1676" y="7255"/>
                </a:lnTo>
                <a:lnTo>
                  <a:pt x="1363" y="7844"/>
                </a:lnTo>
                <a:lnTo>
                  <a:pt x="1087" y="8452"/>
                </a:lnTo>
                <a:lnTo>
                  <a:pt x="847" y="9078"/>
                </a:lnTo>
                <a:lnTo>
                  <a:pt x="626" y="9722"/>
                </a:lnTo>
                <a:lnTo>
                  <a:pt x="442" y="10385"/>
                </a:lnTo>
                <a:lnTo>
                  <a:pt x="276" y="11048"/>
                </a:lnTo>
                <a:lnTo>
                  <a:pt x="166" y="11729"/>
                </a:lnTo>
                <a:lnTo>
                  <a:pt x="74" y="12428"/>
                </a:lnTo>
                <a:lnTo>
                  <a:pt x="19" y="13128"/>
                </a:lnTo>
                <a:lnTo>
                  <a:pt x="0" y="13846"/>
                </a:lnTo>
                <a:lnTo>
                  <a:pt x="19" y="14564"/>
                </a:lnTo>
                <a:lnTo>
                  <a:pt x="74" y="15264"/>
                </a:lnTo>
                <a:lnTo>
                  <a:pt x="166" y="15964"/>
                </a:lnTo>
                <a:lnTo>
                  <a:pt x="276" y="16645"/>
                </a:lnTo>
                <a:lnTo>
                  <a:pt x="442" y="17308"/>
                </a:lnTo>
                <a:lnTo>
                  <a:pt x="626" y="17970"/>
                </a:lnTo>
                <a:lnTo>
                  <a:pt x="847" y="18615"/>
                </a:lnTo>
                <a:lnTo>
                  <a:pt x="1087" y="19241"/>
                </a:lnTo>
                <a:lnTo>
                  <a:pt x="1363" y="19848"/>
                </a:lnTo>
                <a:lnTo>
                  <a:pt x="1676" y="20438"/>
                </a:lnTo>
                <a:lnTo>
                  <a:pt x="2007" y="21027"/>
                </a:lnTo>
                <a:lnTo>
                  <a:pt x="2357" y="21579"/>
                </a:lnTo>
                <a:lnTo>
                  <a:pt x="2744" y="22131"/>
                </a:lnTo>
                <a:lnTo>
                  <a:pt x="3167" y="22647"/>
                </a:lnTo>
                <a:lnTo>
                  <a:pt x="3591" y="23162"/>
                </a:lnTo>
                <a:lnTo>
                  <a:pt x="4051" y="23641"/>
                </a:lnTo>
                <a:lnTo>
                  <a:pt x="4530" y="24101"/>
                </a:lnTo>
                <a:lnTo>
                  <a:pt x="5045" y="24525"/>
                </a:lnTo>
                <a:lnTo>
                  <a:pt x="5561" y="24948"/>
                </a:lnTo>
                <a:lnTo>
                  <a:pt x="6113" y="25335"/>
                </a:lnTo>
                <a:lnTo>
                  <a:pt x="6665" y="25685"/>
                </a:lnTo>
                <a:lnTo>
                  <a:pt x="7255" y="26016"/>
                </a:lnTo>
                <a:lnTo>
                  <a:pt x="7844" y="26329"/>
                </a:lnTo>
                <a:lnTo>
                  <a:pt x="8451" y="26605"/>
                </a:lnTo>
                <a:lnTo>
                  <a:pt x="9077" y="26845"/>
                </a:lnTo>
                <a:lnTo>
                  <a:pt x="9722" y="27066"/>
                </a:lnTo>
                <a:lnTo>
                  <a:pt x="10384" y="27250"/>
                </a:lnTo>
                <a:lnTo>
                  <a:pt x="11047" y="27416"/>
                </a:lnTo>
                <a:lnTo>
                  <a:pt x="11729" y="27526"/>
                </a:lnTo>
                <a:lnTo>
                  <a:pt x="12428" y="27618"/>
                </a:lnTo>
                <a:lnTo>
                  <a:pt x="13128" y="27673"/>
                </a:lnTo>
                <a:lnTo>
                  <a:pt x="13846" y="27692"/>
                </a:lnTo>
                <a:lnTo>
                  <a:pt x="14361" y="27673"/>
                </a:lnTo>
                <a:lnTo>
                  <a:pt x="14895" y="27655"/>
                </a:lnTo>
                <a:lnTo>
                  <a:pt x="15392" y="27600"/>
                </a:lnTo>
                <a:lnTo>
                  <a:pt x="15908" y="27544"/>
                </a:lnTo>
                <a:lnTo>
                  <a:pt x="15908" y="148"/>
                </a:lnTo>
                <a:lnTo>
                  <a:pt x="15392" y="93"/>
                </a:lnTo>
                <a:lnTo>
                  <a:pt x="14895" y="37"/>
                </a:lnTo>
                <a:lnTo>
                  <a:pt x="14361" y="19"/>
                </a:lnTo>
                <a:lnTo>
                  <a:pt x="138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3344575" y="1323600"/>
            <a:ext cx="38592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⊷"/>
              <a:defRPr i="1" sz="2600">
                <a:solidFill>
                  <a:schemeClr val="accent2"/>
                </a:solidFill>
              </a:defRPr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⊶"/>
              <a:defRPr i="1" sz="2600">
                <a:solidFill>
                  <a:schemeClr val="accent2"/>
                </a:solidFill>
              </a:defRPr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⊸"/>
              <a:defRPr i="1" sz="2600">
                <a:solidFill>
                  <a:schemeClr val="accent2"/>
                </a:solidFill>
              </a:defRPr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  <a:defRPr i="1" sz="2600">
                <a:solidFill>
                  <a:schemeClr val="accent2"/>
                </a:solidFill>
              </a:defRPr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○"/>
              <a:defRPr i="1" sz="2600">
                <a:solidFill>
                  <a:schemeClr val="accent2"/>
                </a:solidFill>
              </a:defRPr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■"/>
              <a:defRPr i="1" sz="2600">
                <a:solidFill>
                  <a:schemeClr val="accent2"/>
                </a:solidFill>
              </a:defRPr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  <a:defRPr i="1" sz="2600">
                <a:solidFill>
                  <a:schemeClr val="accent2"/>
                </a:solidFill>
              </a:defRPr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○"/>
              <a:defRPr i="1" sz="2600">
                <a:solidFill>
                  <a:schemeClr val="accent2"/>
                </a:solidFill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■"/>
              <a:defRPr i="1" sz="2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/>
        </p:nvSpPr>
        <p:spPr>
          <a:xfrm>
            <a:off x="1531725" y="1092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9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40138" y="14729"/>
                </a:moveTo>
                <a:lnTo>
                  <a:pt x="40211" y="15411"/>
                </a:lnTo>
                <a:lnTo>
                  <a:pt x="40303" y="16239"/>
                </a:lnTo>
                <a:lnTo>
                  <a:pt x="40395" y="17325"/>
                </a:lnTo>
                <a:lnTo>
                  <a:pt x="40469" y="18633"/>
                </a:lnTo>
                <a:lnTo>
                  <a:pt x="40543" y="20161"/>
                </a:lnTo>
                <a:lnTo>
                  <a:pt x="40561" y="20989"/>
                </a:lnTo>
                <a:lnTo>
                  <a:pt x="40579" y="21855"/>
                </a:lnTo>
                <a:lnTo>
                  <a:pt x="40561" y="22738"/>
                </a:lnTo>
                <a:lnTo>
                  <a:pt x="40561" y="23659"/>
                </a:lnTo>
                <a:lnTo>
                  <a:pt x="40524" y="24616"/>
                </a:lnTo>
                <a:lnTo>
                  <a:pt x="40469" y="25574"/>
                </a:lnTo>
                <a:lnTo>
                  <a:pt x="40395" y="26568"/>
                </a:lnTo>
                <a:lnTo>
                  <a:pt x="40303" y="27562"/>
                </a:lnTo>
                <a:lnTo>
                  <a:pt x="40193" y="28556"/>
                </a:lnTo>
                <a:lnTo>
                  <a:pt x="40064" y="29569"/>
                </a:lnTo>
                <a:lnTo>
                  <a:pt x="39880" y="30563"/>
                </a:lnTo>
                <a:lnTo>
                  <a:pt x="39696" y="31558"/>
                </a:lnTo>
                <a:lnTo>
                  <a:pt x="39475" y="32552"/>
                </a:lnTo>
                <a:lnTo>
                  <a:pt x="39217" y="33528"/>
                </a:lnTo>
                <a:lnTo>
                  <a:pt x="38922" y="34485"/>
                </a:lnTo>
                <a:lnTo>
                  <a:pt x="38591" y="35424"/>
                </a:lnTo>
                <a:lnTo>
                  <a:pt x="38407" y="35884"/>
                </a:lnTo>
                <a:lnTo>
                  <a:pt x="38223" y="36326"/>
                </a:lnTo>
                <a:lnTo>
                  <a:pt x="38039" y="36768"/>
                </a:lnTo>
                <a:lnTo>
                  <a:pt x="37818" y="37210"/>
                </a:lnTo>
                <a:lnTo>
                  <a:pt x="37597" y="37633"/>
                </a:lnTo>
                <a:lnTo>
                  <a:pt x="37376" y="38038"/>
                </a:lnTo>
                <a:lnTo>
                  <a:pt x="37136" y="38444"/>
                </a:lnTo>
                <a:lnTo>
                  <a:pt x="36897" y="38849"/>
                </a:lnTo>
                <a:lnTo>
                  <a:pt x="36621" y="39235"/>
                </a:lnTo>
                <a:lnTo>
                  <a:pt x="36363" y="39585"/>
                </a:lnTo>
                <a:lnTo>
                  <a:pt x="36087" y="39953"/>
                </a:lnTo>
                <a:lnTo>
                  <a:pt x="35811" y="40285"/>
                </a:lnTo>
                <a:lnTo>
                  <a:pt x="35516" y="40598"/>
                </a:lnTo>
                <a:lnTo>
                  <a:pt x="35222" y="40911"/>
                </a:lnTo>
                <a:lnTo>
                  <a:pt x="34927" y="41205"/>
                </a:lnTo>
                <a:lnTo>
                  <a:pt x="34614" y="41500"/>
                </a:lnTo>
                <a:lnTo>
                  <a:pt x="34301" y="41758"/>
                </a:lnTo>
                <a:lnTo>
                  <a:pt x="33988" y="42015"/>
                </a:lnTo>
                <a:lnTo>
                  <a:pt x="33675" y="42255"/>
                </a:lnTo>
                <a:lnTo>
                  <a:pt x="33344" y="42494"/>
                </a:lnTo>
                <a:lnTo>
                  <a:pt x="33012" y="42715"/>
                </a:lnTo>
                <a:lnTo>
                  <a:pt x="32681" y="42918"/>
                </a:lnTo>
                <a:lnTo>
                  <a:pt x="32349" y="43102"/>
                </a:lnTo>
                <a:lnTo>
                  <a:pt x="32018" y="43286"/>
                </a:lnTo>
                <a:lnTo>
                  <a:pt x="31337" y="43636"/>
                </a:lnTo>
                <a:lnTo>
                  <a:pt x="30656" y="43930"/>
                </a:lnTo>
                <a:lnTo>
                  <a:pt x="29956" y="44188"/>
                </a:lnTo>
                <a:lnTo>
                  <a:pt x="29275" y="44409"/>
                </a:lnTo>
                <a:lnTo>
                  <a:pt x="28593" y="44593"/>
                </a:lnTo>
                <a:lnTo>
                  <a:pt x="27912" y="44740"/>
                </a:lnTo>
                <a:lnTo>
                  <a:pt x="27249" y="44869"/>
                </a:lnTo>
                <a:lnTo>
                  <a:pt x="26605" y="44961"/>
                </a:lnTo>
                <a:lnTo>
                  <a:pt x="25961" y="45035"/>
                </a:lnTo>
                <a:lnTo>
                  <a:pt x="25335" y="45090"/>
                </a:lnTo>
                <a:lnTo>
                  <a:pt x="24745" y="45127"/>
                </a:lnTo>
                <a:lnTo>
                  <a:pt x="24175" y="45145"/>
                </a:lnTo>
                <a:lnTo>
                  <a:pt x="23622" y="45145"/>
                </a:lnTo>
                <a:lnTo>
                  <a:pt x="23125" y="45127"/>
                </a:lnTo>
                <a:lnTo>
                  <a:pt x="22205" y="45072"/>
                </a:lnTo>
                <a:lnTo>
                  <a:pt x="21450" y="44998"/>
                </a:lnTo>
                <a:lnTo>
                  <a:pt x="20879" y="44924"/>
                </a:lnTo>
                <a:lnTo>
                  <a:pt x="20400" y="44851"/>
                </a:lnTo>
                <a:lnTo>
                  <a:pt x="20124" y="44427"/>
                </a:lnTo>
                <a:lnTo>
                  <a:pt x="19829" y="43949"/>
                </a:lnTo>
                <a:lnTo>
                  <a:pt x="19461" y="43286"/>
                </a:lnTo>
                <a:lnTo>
                  <a:pt x="19038" y="42457"/>
                </a:lnTo>
                <a:lnTo>
                  <a:pt x="18835" y="41997"/>
                </a:lnTo>
                <a:lnTo>
                  <a:pt x="18614" y="41500"/>
                </a:lnTo>
                <a:lnTo>
                  <a:pt x="18393" y="40966"/>
                </a:lnTo>
                <a:lnTo>
                  <a:pt x="18191" y="40414"/>
                </a:lnTo>
                <a:lnTo>
                  <a:pt x="17988" y="39824"/>
                </a:lnTo>
                <a:lnTo>
                  <a:pt x="17804" y="39198"/>
                </a:lnTo>
                <a:lnTo>
                  <a:pt x="17638" y="38572"/>
                </a:lnTo>
                <a:lnTo>
                  <a:pt x="17491" y="37910"/>
                </a:lnTo>
                <a:lnTo>
                  <a:pt x="17362" y="37228"/>
                </a:lnTo>
                <a:lnTo>
                  <a:pt x="17252" y="36529"/>
                </a:lnTo>
                <a:lnTo>
                  <a:pt x="17178" y="35811"/>
                </a:lnTo>
                <a:lnTo>
                  <a:pt x="17141" y="35074"/>
                </a:lnTo>
                <a:lnTo>
                  <a:pt x="17141" y="34338"/>
                </a:lnTo>
                <a:lnTo>
                  <a:pt x="17178" y="33564"/>
                </a:lnTo>
                <a:lnTo>
                  <a:pt x="17215" y="33196"/>
                </a:lnTo>
                <a:lnTo>
                  <a:pt x="17252" y="32810"/>
                </a:lnTo>
                <a:lnTo>
                  <a:pt x="17307" y="32423"/>
                </a:lnTo>
                <a:lnTo>
                  <a:pt x="17381" y="32036"/>
                </a:lnTo>
                <a:lnTo>
                  <a:pt x="17473" y="31650"/>
                </a:lnTo>
                <a:lnTo>
                  <a:pt x="17565" y="31245"/>
                </a:lnTo>
                <a:lnTo>
                  <a:pt x="17675" y="30858"/>
                </a:lnTo>
                <a:lnTo>
                  <a:pt x="17786" y="30471"/>
                </a:lnTo>
                <a:lnTo>
                  <a:pt x="17933" y="30066"/>
                </a:lnTo>
                <a:lnTo>
                  <a:pt x="18080" y="29680"/>
                </a:lnTo>
                <a:lnTo>
                  <a:pt x="18246" y="29293"/>
                </a:lnTo>
                <a:lnTo>
                  <a:pt x="18430" y="28888"/>
                </a:lnTo>
                <a:lnTo>
                  <a:pt x="18614" y="28501"/>
                </a:lnTo>
                <a:lnTo>
                  <a:pt x="18835" y="28115"/>
                </a:lnTo>
                <a:lnTo>
                  <a:pt x="19056" y="27710"/>
                </a:lnTo>
                <a:lnTo>
                  <a:pt x="19314" y="27323"/>
                </a:lnTo>
                <a:lnTo>
                  <a:pt x="19572" y="26936"/>
                </a:lnTo>
                <a:lnTo>
                  <a:pt x="19848" y="26550"/>
                </a:lnTo>
                <a:lnTo>
                  <a:pt x="20142" y="26181"/>
                </a:lnTo>
                <a:lnTo>
                  <a:pt x="20437" y="25813"/>
                </a:lnTo>
                <a:lnTo>
                  <a:pt x="20750" y="25445"/>
                </a:lnTo>
                <a:lnTo>
                  <a:pt x="21081" y="25095"/>
                </a:lnTo>
                <a:lnTo>
                  <a:pt x="21413" y="24745"/>
                </a:lnTo>
                <a:lnTo>
                  <a:pt x="21763" y="24395"/>
                </a:lnTo>
                <a:lnTo>
                  <a:pt x="22499" y="23714"/>
                </a:lnTo>
                <a:lnTo>
                  <a:pt x="23254" y="23070"/>
                </a:lnTo>
                <a:lnTo>
                  <a:pt x="24046" y="22444"/>
                </a:lnTo>
                <a:lnTo>
                  <a:pt x="24856" y="21855"/>
                </a:lnTo>
                <a:lnTo>
                  <a:pt x="25703" y="21265"/>
                </a:lnTo>
                <a:lnTo>
                  <a:pt x="26550" y="20713"/>
                </a:lnTo>
                <a:lnTo>
                  <a:pt x="27415" y="20179"/>
                </a:lnTo>
                <a:lnTo>
                  <a:pt x="28299" y="19682"/>
                </a:lnTo>
                <a:lnTo>
                  <a:pt x="29164" y="19203"/>
                </a:lnTo>
                <a:lnTo>
                  <a:pt x="30048" y="18743"/>
                </a:lnTo>
                <a:lnTo>
                  <a:pt x="30913" y="18320"/>
                </a:lnTo>
                <a:lnTo>
                  <a:pt x="31760" y="17896"/>
                </a:lnTo>
                <a:lnTo>
                  <a:pt x="32607" y="17528"/>
                </a:lnTo>
                <a:lnTo>
                  <a:pt x="33417" y="17160"/>
                </a:lnTo>
                <a:lnTo>
                  <a:pt x="34209" y="16828"/>
                </a:lnTo>
                <a:lnTo>
                  <a:pt x="34982" y="16515"/>
                </a:lnTo>
                <a:lnTo>
                  <a:pt x="36400" y="15963"/>
                </a:lnTo>
                <a:lnTo>
                  <a:pt x="37652" y="15521"/>
                </a:lnTo>
                <a:lnTo>
                  <a:pt x="38683" y="15171"/>
                </a:lnTo>
                <a:lnTo>
                  <a:pt x="39456" y="14913"/>
                </a:lnTo>
                <a:lnTo>
                  <a:pt x="40138" y="14729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528548" y="1071451"/>
            <a:ext cx="1164582" cy="1832524"/>
          </a:xfrm>
          <a:custGeom>
            <a:rect b="b" l="l" r="r" t="t"/>
            <a:pathLst>
              <a:path extrusionOk="0" h="18892" w="12006">
                <a:moveTo>
                  <a:pt x="2063" y="1"/>
                </a:moveTo>
                <a:lnTo>
                  <a:pt x="1934" y="369"/>
                </a:lnTo>
                <a:lnTo>
                  <a:pt x="1768" y="793"/>
                </a:lnTo>
                <a:lnTo>
                  <a:pt x="1584" y="1363"/>
                </a:lnTo>
                <a:lnTo>
                  <a:pt x="1345" y="2063"/>
                </a:lnTo>
                <a:lnTo>
                  <a:pt x="1106" y="2873"/>
                </a:lnTo>
                <a:lnTo>
                  <a:pt x="866" y="3794"/>
                </a:lnTo>
                <a:lnTo>
                  <a:pt x="627" y="4770"/>
                </a:lnTo>
                <a:lnTo>
                  <a:pt x="406" y="5819"/>
                </a:lnTo>
                <a:lnTo>
                  <a:pt x="314" y="6353"/>
                </a:lnTo>
                <a:lnTo>
                  <a:pt x="222" y="6905"/>
                </a:lnTo>
                <a:lnTo>
                  <a:pt x="148" y="7458"/>
                </a:lnTo>
                <a:lnTo>
                  <a:pt x="93" y="8028"/>
                </a:lnTo>
                <a:lnTo>
                  <a:pt x="38" y="8599"/>
                </a:lnTo>
                <a:lnTo>
                  <a:pt x="19" y="9152"/>
                </a:lnTo>
                <a:lnTo>
                  <a:pt x="1" y="9722"/>
                </a:lnTo>
                <a:lnTo>
                  <a:pt x="1" y="10275"/>
                </a:lnTo>
                <a:lnTo>
                  <a:pt x="38" y="10845"/>
                </a:lnTo>
                <a:lnTo>
                  <a:pt x="93" y="11379"/>
                </a:lnTo>
                <a:lnTo>
                  <a:pt x="167" y="11932"/>
                </a:lnTo>
                <a:lnTo>
                  <a:pt x="259" y="12447"/>
                </a:lnTo>
                <a:lnTo>
                  <a:pt x="388" y="12963"/>
                </a:lnTo>
                <a:lnTo>
                  <a:pt x="535" y="13478"/>
                </a:lnTo>
                <a:lnTo>
                  <a:pt x="682" y="13865"/>
                </a:lnTo>
                <a:lnTo>
                  <a:pt x="848" y="14233"/>
                </a:lnTo>
                <a:lnTo>
                  <a:pt x="1032" y="14583"/>
                </a:lnTo>
                <a:lnTo>
                  <a:pt x="1216" y="14914"/>
                </a:lnTo>
                <a:lnTo>
                  <a:pt x="1419" y="15227"/>
                </a:lnTo>
                <a:lnTo>
                  <a:pt x="1640" y="15522"/>
                </a:lnTo>
                <a:lnTo>
                  <a:pt x="1860" y="15798"/>
                </a:lnTo>
                <a:lnTo>
                  <a:pt x="2100" y="16074"/>
                </a:lnTo>
                <a:lnTo>
                  <a:pt x="2339" y="16314"/>
                </a:lnTo>
                <a:lnTo>
                  <a:pt x="2597" y="16553"/>
                </a:lnTo>
                <a:lnTo>
                  <a:pt x="2855" y="16774"/>
                </a:lnTo>
                <a:lnTo>
                  <a:pt x="3112" y="16995"/>
                </a:lnTo>
                <a:lnTo>
                  <a:pt x="3389" y="17179"/>
                </a:lnTo>
                <a:lnTo>
                  <a:pt x="3665" y="17363"/>
                </a:lnTo>
                <a:lnTo>
                  <a:pt x="3941" y="17529"/>
                </a:lnTo>
                <a:lnTo>
                  <a:pt x="4217" y="17695"/>
                </a:lnTo>
                <a:lnTo>
                  <a:pt x="4770" y="17971"/>
                </a:lnTo>
                <a:lnTo>
                  <a:pt x="5322" y="18192"/>
                </a:lnTo>
                <a:lnTo>
                  <a:pt x="5856" y="18394"/>
                </a:lnTo>
                <a:lnTo>
                  <a:pt x="6371" y="18542"/>
                </a:lnTo>
                <a:lnTo>
                  <a:pt x="6850" y="18670"/>
                </a:lnTo>
                <a:lnTo>
                  <a:pt x="7292" y="18781"/>
                </a:lnTo>
                <a:lnTo>
                  <a:pt x="7679" y="18836"/>
                </a:lnTo>
                <a:lnTo>
                  <a:pt x="8010" y="18891"/>
                </a:lnTo>
                <a:lnTo>
                  <a:pt x="4015" y="5727"/>
                </a:lnTo>
                <a:lnTo>
                  <a:pt x="9041" y="18560"/>
                </a:lnTo>
                <a:lnTo>
                  <a:pt x="9262" y="18321"/>
                </a:lnTo>
                <a:lnTo>
                  <a:pt x="9538" y="18026"/>
                </a:lnTo>
                <a:lnTo>
                  <a:pt x="9814" y="17695"/>
                </a:lnTo>
                <a:lnTo>
                  <a:pt x="10109" y="17290"/>
                </a:lnTo>
                <a:lnTo>
                  <a:pt x="10422" y="16866"/>
                </a:lnTo>
                <a:lnTo>
                  <a:pt x="10735" y="16369"/>
                </a:lnTo>
                <a:lnTo>
                  <a:pt x="11029" y="15853"/>
                </a:lnTo>
                <a:lnTo>
                  <a:pt x="11287" y="15283"/>
                </a:lnTo>
                <a:lnTo>
                  <a:pt x="11416" y="14988"/>
                </a:lnTo>
                <a:lnTo>
                  <a:pt x="11527" y="14693"/>
                </a:lnTo>
                <a:lnTo>
                  <a:pt x="11637" y="14362"/>
                </a:lnTo>
                <a:lnTo>
                  <a:pt x="11729" y="14049"/>
                </a:lnTo>
                <a:lnTo>
                  <a:pt x="11821" y="13718"/>
                </a:lnTo>
                <a:lnTo>
                  <a:pt x="11895" y="13386"/>
                </a:lnTo>
                <a:lnTo>
                  <a:pt x="11950" y="13036"/>
                </a:lnTo>
                <a:lnTo>
                  <a:pt x="11987" y="12687"/>
                </a:lnTo>
                <a:lnTo>
                  <a:pt x="12005" y="12318"/>
                </a:lnTo>
                <a:lnTo>
                  <a:pt x="12005" y="11950"/>
                </a:lnTo>
                <a:lnTo>
                  <a:pt x="12005" y="11582"/>
                </a:lnTo>
                <a:lnTo>
                  <a:pt x="11968" y="11214"/>
                </a:lnTo>
                <a:lnTo>
                  <a:pt x="11913" y="10827"/>
                </a:lnTo>
                <a:lnTo>
                  <a:pt x="11821" y="10440"/>
                </a:lnTo>
                <a:lnTo>
                  <a:pt x="11729" y="10035"/>
                </a:lnTo>
                <a:lnTo>
                  <a:pt x="11600" y="9649"/>
                </a:lnTo>
                <a:lnTo>
                  <a:pt x="11416" y="9152"/>
                </a:lnTo>
                <a:lnTo>
                  <a:pt x="11195" y="8673"/>
                </a:lnTo>
                <a:lnTo>
                  <a:pt x="10956" y="8194"/>
                </a:lnTo>
                <a:lnTo>
                  <a:pt x="10680" y="7715"/>
                </a:lnTo>
                <a:lnTo>
                  <a:pt x="10367" y="7255"/>
                </a:lnTo>
                <a:lnTo>
                  <a:pt x="10054" y="6813"/>
                </a:lnTo>
                <a:lnTo>
                  <a:pt x="9704" y="6353"/>
                </a:lnTo>
                <a:lnTo>
                  <a:pt x="9354" y="5930"/>
                </a:lnTo>
                <a:lnTo>
                  <a:pt x="8967" y="5506"/>
                </a:lnTo>
                <a:lnTo>
                  <a:pt x="8581" y="5083"/>
                </a:lnTo>
                <a:lnTo>
                  <a:pt x="8194" y="4678"/>
                </a:lnTo>
                <a:lnTo>
                  <a:pt x="7789" y="4291"/>
                </a:lnTo>
                <a:lnTo>
                  <a:pt x="7384" y="3904"/>
                </a:lnTo>
                <a:lnTo>
                  <a:pt x="6979" y="3536"/>
                </a:lnTo>
                <a:lnTo>
                  <a:pt x="6150" y="2855"/>
                </a:lnTo>
                <a:lnTo>
                  <a:pt x="5359" y="2229"/>
                </a:lnTo>
                <a:lnTo>
                  <a:pt x="4604" y="1676"/>
                </a:lnTo>
                <a:lnTo>
                  <a:pt x="3923" y="1179"/>
                </a:lnTo>
                <a:lnTo>
                  <a:pt x="3297" y="774"/>
                </a:lnTo>
                <a:lnTo>
                  <a:pt x="2799" y="443"/>
                </a:lnTo>
                <a:lnTo>
                  <a:pt x="2413" y="204"/>
                </a:lnTo>
                <a:lnTo>
                  <a:pt x="20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1192991" y="0"/>
            <a:ext cx="2343229" cy="1357321"/>
          </a:xfrm>
          <a:custGeom>
            <a:rect b="b" l="l" r="r" t="t"/>
            <a:pathLst>
              <a:path extrusionOk="0" h="13993" w="24157">
                <a:moveTo>
                  <a:pt x="147" y="0"/>
                </a:moveTo>
                <a:lnTo>
                  <a:pt x="92" y="479"/>
                </a:lnTo>
                <a:lnTo>
                  <a:pt x="37" y="939"/>
                </a:lnTo>
                <a:lnTo>
                  <a:pt x="18" y="1436"/>
                </a:lnTo>
                <a:lnTo>
                  <a:pt x="0" y="1915"/>
                </a:lnTo>
                <a:lnTo>
                  <a:pt x="18" y="2541"/>
                </a:lnTo>
                <a:lnTo>
                  <a:pt x="55" y="3148"/>
                </a:lnTo>
                <a:lnTo>
                  <a:pt x="147" y="3756"/>
                </a:lnTo>
                <a:lnTo>
                  <a:pt x="239" y="4345"/>
                </a:lnTo>
                <a:lnTo>
                  <a:pt x="387" y="4934"/>
                </a:lnTo>
                <a:lnTo>
                  <a:pt x="534" y="5505"/>
                </a:lnTo>
                <a:lnTo>
                  <a:pt x="737" y="6076"/>
                </a:lnTo>
                <a:lnTo>
                  <a:pt x="957" y="6610"/>
                </a:lnTo>
                <a:lnTo>
                  <a:pt x="1197" y="7144"/>
                </a:lnTo>
                <a:lnTo>
                  <a:pt x="1455" y="7678"/>
                </a:lnTo>
                <a:lnTo>
                  <a:pt x="1749" y="8175"/>
                </a:lnTo>
                <a:lnTo>
                  <a:pt x="2062" y="8672"/>
                </a:lnTo>
                <a:lnTo>
                  <a:pt x="2394" y="9132"/>
                </a:lnTo>
                <a:lnTo>
                  <a:pt x="2762" y="9592"/>
                </a:lnTo>
                <a:lnTo>
                  <a:pt x="3130" y="10034"/>
                </a:lnTo>
                <a:lnTo>
                  <a:pt x="3535" y="10458"/>
                </a:lnTo>
                <a:lnTo>
                  <a:pt x="3959" y="10863"/>
                </a:lnTo>
                <a:lnTo>
                  <a:pt x="4400" y="11231"/>
                </a:lnTo>
                <a:lnTo>
                  <a:pt x="4861" y="11599"/>
                </a:lnTo>
                <a:lnTo>
                  <a:pt x="5321" y="11931"/>
                </a:lnTo>
                <a:lnTo>
                  <a:pt x="5818" y="12244"/>
                </a:lnTo>
                <a:lnTo>
                  <a:pt x="6315" y="12538"/>
                </a:lnTo>
                <a:lnTo>
                  <a:pt x="6849" y="12796"/>
                </a:lnTo>
                <a:lnTo>
                  <a:pt x="7383" y="13035"/>
                </a:lnTo>
                <a:lnTo>
                  <a:pt x="7917" y="13256"/>
                </a:lnTo>
                <a:lnTo>
                  <a:pt x="8488" y="13459"/>
                </a:lnTo>
                <a:lnTo>
                  <a:pt x="9059" y="13606"/>
                </a:lnTo>
                <a:lnTo>
                  <a:pt x="9648" y="13754"/>
                </a:lnTo>
                <a:lnTo>
                  <a:pt x="10237" y="13846"/>
                </a:lnTo>
                <a:lnTo>
                  <a:pt x="10845" y="13938"/>
                </a:lnTo>
                <a:lnTo>
                  <a:pt x="11452" y="13974"/>
                </a:lnTo>
                <a:lnTo>
                  <a:pt x="12078" y="13993"/>
                </a:lnTo>
                <a:lnTo>
                  <a:pt x="12704" y="13974"/>
                </a:lnTo>
                <a:lnTo>
                  <a:pt x="13312" y="13938"/>
                </a:lnTo>
                <a:lnTo>
                  <a:pt x="13919" y="13846"/>
                </a:lnTo>
                <a:lnTo>
                  <a:pt x="14508" y="13754"/>
                </a:lnTo>
                <a:lnTo>
                  <a:pt x="15098" y="13606"/>
                </a:lnTo>
                <a:lnTo>
                  <a:pt x="15668" y="13459"/>
                </a:lnTo>
                <a:lnTo>
                  <a:pt x="16239" y="13256"/>
                </a:lnTo>
                <a:lnTo>
                  <a:pt x="16773" y="13035"/>
                </a:lnTo>
                <a:lnTo>
                  <a:pt x="17307" y="12796"/>
                </a:lnTo>
                <a:lnTo>
                  <a:pt x="17841" y="12538"/>
                </a:lnTo>
                <a:lnTo>
                  <a:pt x="18338" y="12244"/>
                </a:lnTo>
                <a:lnTo>
                  <a:pt x="18835" y="11931"/>
                </a:lnTo>
                <a:lnTo>
                  <a:pt x="19296" y="11599"/>
                </a:lnTo>
                <a:lnTo>
                  <a:pt x="19756" y="11231"/>
                </a:lnTo>
                <a:lnTo>
                  <a:pt x="20198" y="10863"/>
                </a:lnTo>
                <a:lnTo>
                  <a:pt x="20621" y="10458"/>
                </a:lnTo>
                <a:lnTo>
                  <a:pt x="21026" y="10034"/>
                </a:lnTo>
                <a:lnTo>
                  <a:pt x="21394" y="9592"/>
                </a:lnTo>
                <a:lnTo>
                  <a:pt x="21763" y="9132"/>
                </a:lnTo>
                <a:lnTo>
                  <a:pt x="22094" y="8672"/>
                </a:lnTo>
                <a:lnTo>
                  <a:pt x="22407" y="8175"/>
                </a:lnTo>
                <a:lnTo>
                  <a:pt x="22702" y="7678"/>
                </a:lnTo>
                <a:lnTo>
                  <a:pt x="22959" y="7144"/>
                </a:lnTo>
                <a:lnTo>
                  <a:pt x="23199" y="6610"/>
                </a:lnTo>
                <a:lnTo>
                  <a:pt x="23420" y="6076"/>
                </a:lnTo>
                <a:lnTo>
                  <a:pt x="23622" y="5505"/>
                </a:lnTo>
                <a:lnTo>
                  <a:pt x="23770" y="4934"/>
                </a:lnTo>
                <a:lnTo>
                  <a:pt x="23917" y="4345"/>
                </a:lnTo>
                <a:lnTo>
                  <a:pt x="24009" y="3756"/>
                </a:lnTo>
                <a:lnTo>
                  <a:pt x="24101" y="3148"/>
                </a:lnTo>
                <a:lnTo>
                  <a:pt x="24138" y="2541"/>
                </a:lnTo>
                <a:lnTo>
                  <a:pt x="24156" y="1915"/>
                </a:lnTo>
                <a:lnTo>
                  <a:pt x="24138" y="1436"/>
                </a:lnTo>
                <a:lnTo>
                  <a:pt x="24119" y="939"/>
                </a:lnTo>
                <a:lnTo>
                  <a:pt x="24064" y="479"/>
                </a:lnTo>
                <a:lnTo>
                  <a:pt x="2400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3350346"/>
            <a:ext cx="1257314" cy="1793142"/>
          </a:xfrm>
          <a:custGeom>
            <a:rect b="b" l="l" r="r" t="t"/>
            <a:pathLst>
              <a:path extrusionOk="0" h="18486" w="12962">
                <a:moveTo>
                  <a:pt x="2633" y="0"/>
                </a:moveTo>
                <a:lnTo>
                  <a:pt x="2246" y="37"/>
                </a:lnTo>
                <a:lnTo>
                  <a:pt x="1860" y="74"/>
                </a:lnTo>
                <a:lnTo>
                  <a:pt x="1473" y="129"/>
                </a:lnTo>
                <a:lnTo>
                  <a:pt x="1105" y="184"/>
                </a:lnTo>
                <a:lnTo>
                  <a:pt x="718" y="258"/>
                </a:lnTo>
                <a:lnTo>
                  <a:pt x="368" y="368"/>
                </a:lnTo>
                <a:lnTo>
                  <a:pt x="0" y="461"/>
                </a:lnTo>
                <a:lnTo>
                  <a:pt x="0" y="18486"/>
                </a:lnTo>
                <a:lnTo>
                  <a:pt x="8101" y="18486"/>
                </a:lnTo>
                <a:lnTo>
                  <a:pt x="8635" y="18136"/>
                </a:lnTo>
                <a:lnTo>
                  <a:pt x="9151" y="17767"/>
                </a:lnTo>
                <a:lnTo>
                  <a:pt x="9629" y="17362"/>
                </a:lnTo>
                <a:lnTo>
                  <a:pt x="10090" y="16921"/>
                </a:lnTo>
                <a:lnTo>
                  <a:pt x="10513" y="16460"/>
                </a:lnTo>
                <a:lnTo>
                  <a:pt x="10918" y="15982"/>
                </a:lnTo>
                <a:lnTo>
                  <a:pt x="11286" y="15466"/>
                </a:lnTo>
                <a:lnTo>
                  <a:pt x="11618" y="14932"/>
                </a:lnTo>
                <a:lnTo>
                  <a:pt x="11931" y="14361"/>
                </a:lnTo>
                <a:lnTo>
                  <a:pt x="12189" y="13791"/>
                </a:lnTo>
                <a:lnTo>
                  <a:pt x="12428" y="13183"/>
                </a:lnTo>
                <a:lnTo>
                  <a:pt x="12612" y="12557"/>
                </a:lnTo>
                <a:lnTo>
                  <a:pt x="12759" y="11931"/>
                </a:lnTo>
                <a:lnTo>
                  <a:pt x="12870" y="11287"/>
                </a:lnTo>
                <a:lnTo>
                  <a:pt x="12907" y="10955"/>
                </a:lnTo>
                <a:lnTo>
                  <a:pt x="12943" y="10624"/>
                </a:lnTo>
                <a:lnTo>
                  <a:pt x="12962" y="10274"/>
                </a:lnTo>
                <a:lnTo>
                  <a:pt x="12962" y="9943"/>
                </a:lnTo>
                <a:lnTo>
                  <a:pt x="12943" y="9427"/>
                </a:lnTo>
                <a:lnTo>
                  <a:pt x="12907" y="8930"/>
                </a:lnTo>
                <a:lnTo>
                  <a:pt x="12851" y="8433"/>
                </a:lnTo>
                <a:lnTo>
                  <a:pt x="12759" y="7936"/>
                </a:lnTo>
                <a:lnTo>
                  <a:pt x="12649" y="7457"/>
                </a:lnTo>
                <a:lnTo>
                  <a:pt x="12520" y="6978"/>
                </a:lnTo>
                <a:lnTo>
                  <a:pt x="12354" y="6518"/>
                </a:lnTo>
                <a:lnTo>
                  <a:pt x="12189" y="6076"/>
                </a:lnTo>
                <a:lnTo>
                  <a:pt x="11986" y="5634"/>
                </a:lnTo>
                <a:lnTo>
                  <a:pt x="11765" y="5211"/>
                </a:lnTo>
                <a:lnTo>
                  <a:pt x="11526" y="4787"/>
                </a:lnTo>
                <a:lnTo>
                  <a:pt x="11268" y="4382"/>
                </a:lnTo>
                <a:lnTo>
                  <a:pt x="10992" y="3996"/>
                </a:lnTo>
                <a:lnTo>
                  <a:pt x="10697" y="3627"/>
                </a:lnTo>
                <a:lnTo>
                  <a:pt x="10384" y="3259"/>
                </a:lnTo>
                <a:lnTo>
                  <a:pt x="10053" y="2909"/>
                </a:lnTo>
                <a:lnTo>
                  <a:pt x="9703" y="2578"/>
                </a:lnTo>
                <a:lnTo>
                  <a:pt x="9335" y="2265"/>
                </a:lnTo>
                <a:lnTo>
                  <a:pt x="8967" y="1970"/>
                </a:lnTo>
                <a:lnTo>
                  <a:pt x="8580" y="1694"/>
                </a:lnTo>
                <a:lnTo>
                  <a:pt x="8175" y="1436"/>
                </a:lnTo>
                <a:lnTo>
                  <a:pt x="7751" y="1197"/>
                </a:lnTo>
                <a:lnTo>
                  <a:pt x="7328" y="976"/>
                </a:lnTo>
                <a:lnTo>
                  <a:pt x="6886" y="774"/>
                </a:lnTo>
                <a:lnTo>
                  <a:pt x="6444" y="608"/>
                </a:lnTo>
                <a:lnTo>
                  <a:pt x="5984" y="442"/>
                </a:lnTo>
                <a:lnTo>
                  <a:pt x="5505" y="313"/>
                </a:lnTo>
                <a:lnTo>
                  <a:pt x="5026" y="203"/>
                </a:lnTo>
                <a:lnTo>
                  <a:pt x="4529" y="111"/>
                </a:lnTo>
                <a:lnTo>
                  <a:pt x="4032" y="55"/>
                </a:lnTo>
                <a:lnTo>
                  <a:pt x="3535" y="19"/>
                </a:lnTo>
                <a:lnTo>
                  <a:pt x="30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4320075" y="1694175"/>
            <a:ext cx="4366800" cy="30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4136135"/>
            <a:ext cx="1085915" cy="1007345"/>
          </a:xfrm>
          <a:custGeom>
            <a:rect b="b" l="l" r="r" t="t"/>
            <a:pathLst>
              <a:path extrusionOk="0" h="10385" w="11195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0"/>
            <a:ext cx="1936023" cy="2500369"/>
          </a:xfrm>
          <a:custGeom>
            <a:rect b="b" l="l" r="r" t="t"/>
            <a:pathLst>
              <a:path extrusionOk="0" h="25777" w="19959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2221665" y="0"/>
            <a:ext cx="971649" cy="843027"/>
          </a:xfrm>
          <a:custGeom>
            <a:rect b="b" l="l" r="r" t="t"/>
            <a:pathLst>
              <a:path extrusionOk="0" h="8691" w="10017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 txBox="1"/>
          <p:nvPr>
            <p:ph type="title"/>
          </p:nvPr>
        </p:nvSpPr>
        <p:spPr>
          <a:xfrm>
            <a:off x="5242000" y="1198025"/>
            <a:ext cx="34449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5242000" y="1998975"/>
            <a:ext cx="3444900" cy="21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3954" cy="5143389"/>
          </a:xfrm>
          <a:custGeom>
            <a:rect b="b" l="l" r="r" t="t"/>
            <a:pathLst>
              <a:path extrusionOk="0" h="53026" w="9427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2007373" y="2801981"/>
            <a:ext cx="1494925" cy="907315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 rot="758744">
            <a:off x="1198314" y="3395329"/>
            <a:ext cx="582376" cy="869781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1993115" y="0"/>
            <a:ext cx="1828888" cy="1393078"/>
          </a:xfrm>
          <a:custGeom>
            <a:rect b="b" l="l" r="r" t="t"/>
            <a:pathLst>
              <a:path extrusionOk="0" h="14362" w="18855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1793105" y="4243274"/>
            <a:ext cx="1271637" cy="900137"/>
          </a:xfrm>
          <a:custGeom>
            <a:rect b="b" l="l" r="r" t="t"/>
            <a:pathLst>
              <a:path extrusionOk="0" h="9280" w="1311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0" y="2907418"/>
            <a:ext cx="971624" cy="1607346"/>
          </a:xfrm>
          <a:custGeom>
            <a:rect b="b" l="l" r="r" t="t"/>
            <a:pathLst>
              <a:path extrusionOk="0" h="16571" w="10017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 txBox="1"/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3822000" y="1725900"/>
            <a:ext cx="2361300" cy="30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6325498" y="1725900"/>
            <a:ext cx="2361300" cy="30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0" y="0"/>
            <a:ext cx="9143954" cy="5143389"/>
          </a:xfrm>
          <a:custGeom>
            <a:rect b="b" l="l" r="r" t="t"/>
            <a:pathLst>
              <a:path extrusionOk="0" h="53026" w="9427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2007373" y="2801981"/>
            <a:ext cx="1494925" cy="907315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 rot="758744">
            <a:off x="1198314" y="3395329"/>
            <a:ext cx="582376" cy="869781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1993115" y="0"/>
            <a:ext cx="1828888" cy="1393078"/>
          </a:xfrm>
          <a:custGeom>
            <a:rect b="b" l="l" r="r" t="t"/>
            <a:pathLst>
              <a:path extrusionOk="0" h="14362" w="18855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1793105" y="4243274"/>
            <a:ext cx="1271637" cy="900137"/>
          </a:xfrm>
          <a:custGeom>
            <a:rect b="b" l="l" r="r" t="t"/>
            <a:pathLst>
              <a:path extrusionOk="0" h="9280" w="1311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0" y="2907418"/>
            <a:ext cx="971624" cy="1607346"/>
          </a:xfrm>
          <a:custGeom>
            <a:rect b="b" l="l" r="r" t="t"/>
            <a:pathLst>
              <a:path extrusionOk="0" h="16571" w="10017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 txBox="1"/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" type="body"/>
          </p:nvPr>
        </p:nvSpPr>
        <p:spPr>
          <a:xfrm>
            <a:off x="3822000" y="1777175"/>
            <a:ext cx="15474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1" name="Google Shape;71;p8"/>
          <p:cNvSpPr txBox="1"/>
          <p:nvPr>
            <p:ph idx="2" type="body"/>
          </p:nvPr>
        </p:nvSpPr>
        <p:spPr>
          <a:xfrm>
            <a:off x="5448638" y="1777175"/>
            <a:ext cx="15474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2" name="Google Shape;72;p8"/>
          <p:cNvSpPr txBox="1"/>
          <p:nvPr>
            <p:ph idx="3" type="body"/>
          </p:nvPr>
        </p:nvSpPr>
        <p:spPr>
          <a:xfrm>
            <a:off x="7075276" y="1777175"/>
            <a:ext cx="15474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0" y="0"/>
            <a:ext cx="9143954" cy="5143389"/>
          </a:xfrm>
          <a:custGeom>
            <a:rect b="b" l="l" r="r" t="t"/>
            <a:pathLst>
              <a:path extrusionOk="0" h="53026" w="9427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2007373" y="2801981"/>
            <a:ext cx="1494925" cy="907315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 rot="758744">
            <a:off x="1198314" y="3395329"/>
            <a:ext cx="582376" cy="869781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1993115" y="0"/>
            <a:ext cx="1828888" cy="1393078"/>
          </a:xfrm>
          <a:custGeom>
            <a:rect b="b" l="l" r="r" t="t"/>
            <a:pathLst>
              <a:path extrusionOk="0" h="14362" w="18855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1793105" y="4243274"/>
            <a:ext cx="1271637" cy="900137"/>
          </a:xfrm>
          <a:custGeom>
            <a:rect b="b" l="l" r="r" t="t"/>
            <a:pathLst>
              <a:path extrusionOk="0" h="9280" w="1311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0" y="2907418"/>
            <a:ext cx="971624" cy="1607346"/>
          </a:xfrm>
          <a:custGeom>
            <a:rect b="b" l="l" r="r" t="t"/>
            <a:pathLst>
              <a:path extrusionOk="0" h="16571" w="10017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1650244" y="3237827"/>
            <a:ext cx="930521" cy="1355672"/>
          </a:xfrm>
          <a:custGeom>
            <a:rect b="b" l="l" r="r" t="t"/>
            <a:pathLst>
              <a:path extrusionOk="0" h="13976" w="9593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0" y="2514602"/>
            <a:ext cx="1378855" cy="1907408"/>
          </a:xfrm>
          <a:custGeom>
            <a:rect b="b" l="l" r="r" t="t"/>
            <a:pathLst>
              <a:path extrusionOk="0" h="19664" w="14215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2114578" y="0"/>
            <a:ext cx="1107352" cy="964471"/>
          </a:xfrm>
          <a:custGeom>
            <a:rect b="b" l="l" r="r" t="t"/>
            <a:pathLst>
              <a:path extrusionOk="0" h="9943" w="11416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 txBox="1"/>
          <p:nvPr>
            <p:ph idx="1" type="body"/>
          </p:nvPr>
        </p:nvSpPr>
        <p:spPr>
          <a:xfrm>
            <a:off x="3221925" y="4330100"/>
            <a:ext cx="54648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20075" y="1694182"/>
            <a:ext cx="43668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⊷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⊶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⊸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hyperlink" Target="https://datos.madrid.es/portal/site/egob/menuitem.c05c1f754a33a9fbe4b2e4b284f1a5a0/?vgnextoid=dc758935dde13410VgnVCM2000000c205a0aRCRD&amp;vgnextchannel=374512b9ace9f310VgnVCM100000171f5a0aRCRD&amp;vgnextfmt=default" TargetMode="External"/><Relationship Id="rId5" Type="http://schemas.openxmlformats.org/officeDocument/2006/relationships/hyperlink" Target="https://datos.madrid.es/portal/site/egob/menuitem.c05c1f754a33a9fbe4b2e4b284f1a5a0/?vgnextoid=0101507f09436610VgnVCM2000001f4a900aRCRD&amp;vgnextchannel=374512b9ace9f310VgnVCM100000171f5a0aRCRD&amp;vgnextfmt=default" TargetMode="External"/><Relationship Id="rId6" Type="http://schemas.openxmlformats.org/officeDocument/2006/relationships/hyperlink" Target="https://datos.madrid.es/portal/site/egob/menuitem.c05c1f754a33a9fbe4b2e4b284f1a5a0/?vgnextoid=0101507f09436610VgnVCM2000001f4a900aRCRD&amp;vgnextchannel=374512b9ace9f310VgnVCM100000171f5a0aRCRD&amp;vgnextfmt=defaul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ctrTitle"/>
          </p:nvPr>
        </p:nvSpPr>
        <p:spPr>
          <a:xfrm>
            <a:off x="5032850" y="1152525"/>
            <a:ext cx="3957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Web and Linked Data</a:t>
            </a:r>
            <a:endParaRPr/>
          </a:p>
        </p:txBody>
      </p:sp>
      <p:sp>
        <p:nvSpPr>
          <p:cNvPr id="109" name="Google Shape;109;p14"/>
          <p:cNvSpPr txBox="1"/>
          <p:nvPr>
            <p:ph type="ctrTitle"/>
          </p:nvPr>
        </p:nvSpPr>
        <p:spPr>
          <a:xfrm>
            <a:off x="4582675" y="2568175"/>
            <a:ext cx="4205100" cy="19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Grupo 07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Javier Cabrera Marugán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Gustavo A. Aguilar Sousa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Pablo Castillo Martínez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Rubén Rodríguez Álvarez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Adrián Mora Carrero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idx="4294967295" type="ctrTitle"/>
          </p:nvPr>
        </p:nvSpPr>
        <p:spPr>
          <a:xfrm>
            <a:off x="743200" y="907275"/>
            <a:ext cx="4390500" cy="86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51B148"/>
                </a:solidFill>
              </a:rPr>
              <a:t>Índice</a:t>
            </a:r>
            <a:endParaRPr sz="9600">
              <a:solidFill>
                <a:srgbClr val="51B148"/>
              </a:solidFill>
            </a:endParaRPr>
          </a:p>
        </p:txBody>
      </p:sp>
      <p:sp>
        <p:nvSpPr>
          <p:cNvPr id="115" name="Google Shape;115;p15"/>
          <p:cNvSpPr txBox="1"/>
          <p:nvPr>
            <p:ph idx="4294967295" type="subTitle"/>
          </p:nvPr>
        </p:nvSpPr>
        <p:spPr>
          <a:xfrm>
            <a:off x="707325" y="1516123"/>
            <a:ext cx="4390500" cy="29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⊷"/>
            </a:pPr>
            <a:r>
              <a:rPr lang="en">
                <a:solidFill>
                  <a:srgbClr val="FFFFFF"/>
                </a:solidFill>
              </a:rPr>
              <a:t>Introducción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⊷"/>
            </a:pPr>
            <a:r>
              <a:rPr lang="en">
                <a:solidFill>
                  <a:srgbClr val="FFFFFF"/>
                </a:solidFill>
              </a:rPr>
              <a:t>Datasets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⊷"/>
            </a:pPr>
            <a:r>
              <a:rPr lang="en">
                <a:solidFill>
                  <a:srgbClr val="FFFFFF"/>
                </a:solidFill>
              </a:rPr>
              <a:t>Ontología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⊷"/>
            </a:pPr>
            <a:r>
              <a:rPr lang="en">
                <a:solidFill>
                  <a:srgbClr val="FFFFFF"/>
                </a:solidFill>
              </a:rPr>
              <a:t>Tratamiento de datos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⊷"/>
            </a:pPr>
            <a:r>
              <a:rPr lang="en">
                <a:solidFill>
                  <a:srgbClr val="FFFFFF"/>
                </a:solidFill>
              </a:rPr>
              <a:t>Demostración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5"/>
          <p:cNvSpPr/>
          <p:nvPr/>
        </p:nvSpPr>
        <p:spPr>
          <a:xfrm rot="665495">
            <a:off x="6728409" y="3439027"/>
            <a:ext cx="1651733" cy="1002486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 rot="-8892801">
            <a:off x="7047300" y="2427182"/>
            <a:ext cx="640968" cy="998337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 rot="-6350720">
            <a:off x="5363967" y="2543953"/>
            <a:ext cx="1651740" cy="1002490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3822000" y="588425"/>
            <a:ext cx="4864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3822000" y="1591500"/>
            <a:ext cx="4406100" cy="12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84F56"/>
                </a:solidFill>
              </a:rPr>
              <a:t>Nuestra aplicación tiene como función mostrar al usuario información sobre los parques y jardines de Madrid.</a:t>
            </a:r>
            <a:endParaRPr b="1" sz="1200">
              <a:solidFill>
                <a:srgbClr val="484F5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84F56"/>
                </a:solidFill>
              </a:rPr>
              <a:t>No solo se mostrará información de cada parque o jardín sino </a:t>
            </a:r>
            <a:r>
              <a:rPr b="1" lang="en" sz="1200">
                <a:solidFill>
                  <a:srgbClr val="484F56"/>
                </a:solidFill>
              </a:rPr>
              <a:t>también</a:t>
            </a:r>
            <a:r>
              <a:rPr b="1" lang="en" sz="1200">
                <a:solidFill>
                  <a:srgbClr val="484F56"/>
                </a:solidFill>
              </a:rPr>
              <a:t> de su flora.</a:t>
            </a:r>
            <a:endParaRPr b="1" sz="1200">
              <a:solidFill>
                <a:srgbClr val="484F56"/>
              </a:solidFill>
            </a:endParaRPr>
          </a:p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4320075" y="6646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4320075" y="1465582"/>
            <a:ext cx="4366800" cy="30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 ha requerido de dos datasets: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⊷"/>
            </a:pPr>
            <a:r>
              <a:rPr lang="en"/>
              <a:t>Parques y jardines de madrid  </a:t>
            </a:r>
            <a:r>
              <a:rPr lang="en" sz="600" u="sng">
                <a:solidFill>
                  <a:schemeClr val="hlink"/>
                </a:solidFill>
                <a:hlinkClick r:id="rId4"/>
              </a:rPr>
              <a:t>https://datos.madrid.es/portal/site/egob/menuitem.c05c1f754a33a9fbe4b2e4b284f1a5a0/?vgnextoid=dc758935dde13410VgnVCM2000000c205a0aRCRD&amp;vgnextchannel=374512b9ace9f310VgnVCM100000171f5a0aRCRD&amp;vgnextfmt=default</a:t>
            </a:r>
            <a:endParaRPr sz="6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⊷"/>
            </a:pPr>
            <a:r>
              <a:rPr lang="en"/>
              <a:t>Arboleda de parques históricos singulares y forestales de madrid </a:t>
            </a:r>
            <a:r>
              <a:rPr lang="en" sz="600" u="sng">
                <a:solidFill>
                  <a:schemeClr val="hlink"/>
                </a:solidFill>
                <a:hlinkClick r:id="rId5"/>
              </a:rPr>
              <a:t>https://datos.madrid.es/portal/site/egob/menuitem.</a:t>
            </a:r>
            <a:r>
              <a:rPr lang="en" sz="600" u="sng">
                <a:solidFill>
                  <a:schemeClr val="hlink"/>
                </a:solidFill>
                <a:hlinkClick r:id="rId6"/>
              </a:rPr>
              <a:t>c05c1f754a33a9fbe4b2e4b284f1a5a0/?vgnextoid=0101507f09436610VgnVCM2000001f4a900aRCRD&amp;vgnextchannel=374512b9ace9f310VgnVCM100000171f5a0aRCRD&amp;vgnextfmt=default</a:t>
            </a:r>
            <a:endParaRPr sz="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4320075" y="6646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4284200" y="1472753"/>
            <a:ext cx="4366800" cy="16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Licencia: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Las condiciones generales permiten la reutilización de los documentos para </a:t>
            </a:r>
            <a:r>
              <a:rPr b="1" i="1" lang="en" sz="1800"/>
              <a:t>fines comerciales</a:t>
            </a:r>
            <a:r>
              <a:rPr lang="en" sz="1800"/>
              <a:t> y </a:t>
            </a:r>
            <a:r>
              <a:rPr b="1" i="1" lang="en" sz="1800"/>
              <a:t>no comerciales</a:t>
            </a:r>
            <a:r>
              <a:rPr lang="en" sz="1800"/>
              <a:t>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3793300" y="1568075"/>
            <a:ext cx="46500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Para la creación de la </a:t>
            </a:r>
            <a:r>
              <a:rPr lang="en"/>
              <a:t>ontología</a:t>
            </a:r>
            <a:r>
              <a:rPr lang="en"/>
              <a:t> se ha usado la herramienta </a:t>
            </a:r>
            <a:r>
              <a:rPr b="1" i="1" lang="en"/>
              <a:t>P</a:t>
            </a:r>
            <a:r>
              <a:rPr b="1" i="1" lang="en"/>
              <a:t>rotégé</a:t>
            </a:r>
            <a:r>
              <a:rPr lang="en"/>
              <a:t>.</a:t>
            </a:r>
            <a:endParaRPr/>
          </a:p>
        </p:txBody>
      </p:sp>
      <p:sp>
        <p:nvSpPr>
          <p:cNvPr id="146" name="Google Shape;146;p19"/>
          <p:cNvSpPr txBox="1"/>
          <p:nvPr>
            <p:ph type="title"/>
          </p:nvPr>
        </p:nvSpPr>
        <p:spPr>
          <a:xfrm>
            <a:off x="3793300" y="663700"/>
            <a:ext cx="4864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Ontología</a:t>
            </a:r>
            <a:endParaRPr/>
          </a:p>
        </p:txBody>
      </p: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2905325" y="1319950"/>
            <a:ext cx="767700" cy="53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>
            <p:ph idx="4294967295" type="title"/>
          </p:nvPr>
        </p:nvSpPr>
        <p:spPr>
          <a:xfrm>
            <a:off x="3846625" y="6933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Tratamiento de datos</a:t>
            </a:r>
            <a:endParaRPr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3889650" y="1319950"/>
            <a:ext cx="4366800" cy="27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0" lang="en" sz="1800">
                <a:solidFill>
                  <a:schemeClr val="dk1"/>
                </a:solidFill>
              </a:rPr>
              <a:t>Se ha usado la herramienta </a:t>
            </a:r>
            <a:r>
              <a:rPr b="1" lang="en" sz="1800">
                <a:solidFill>
                  <a:schemeClr val="dk1"/>
                </a:solidFill>
              </a:rPr>
              <a:t>OpenRefine</a:t>
            </a:r>
            <a:r>
              <a:rPr i="0" lang="en" sz="1800">
                <a:solidFill>
                  <a:schemeClr val="dk1"/>
                </a:solidFill>
              </a:rPr>
              <a:t>. </a:t>
            </a:r>
            <a:endParaRPr i="0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0" lang="en" sz="1800">
                <a:solidFill>
                  <a:schemeClr val="dk1"/>
                </a:solidFill>
              </a:rPr>
              <a:t>Tratamiento realizado:</a:t>
            </a:r>
            <a:endParaRPr i="0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⊷"/>
            </a:pPr>
            <a:r>
              <a:rPr i="0" lang="en" sz="1800">
                <a:solidFill>
                  <a:schemeClr val="dk1"/>
                </a:solidFill>
              </a:rPr>
              <a:t>Eliminación de columnas inútiles para nuestro proyecto.</a:t>
            </a:r>
            <a:endParaRPr i="0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⊷"/>
            </a:pPr>
            <a:r>
              <a:rPr i="0" lang="en" sz="1800">
                <a:solidFill>
                  <a:schemeClr val="dk1"/>
                </a:solidFill>
              </a:rPr>
              <a:t>Separación de columnas para mejorar la consistencia de los datos.</a:t>
            </a:r>
            <a:endParaRPr i="0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⊷"/>
            </a:pPr>
            <a:r>
              <a:rPr i="0" lang="en" sz="1800">
                <a:solidFill>
                  <a:schemeClr val="dk1"/>
                </a:solidFill>
              </a:rPr>
              <a:t>Refinamiento de  las columnas consideradas necesarias.</a:t>
            </a:r>
            <a:endParaRPr i="0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2905325" y="1319950"/>
            <a:ext cx="767700" cy="53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 txBox="1"/>
          <p:nvPr>
            <p:ph idx="4294967295" type="title"/>
          </p:nvPr>
        </p:nvSpPr>
        <p:spPr>
          <a:xfrm>
            <a:off x="3889650" y="700500"/>
            <a:ext cx="47127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Refinamiento de los datos</a:t>
            </a:r>
            <a:endParaRPr/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3889650" y="1560275"/>
            <a:ext cx="4366800" cy="1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0" lang="en" sz="1400">
                <a:solidFill>
                  <a:schemeClr val="dk1"/>
                </a:solidFill>
              </a:rPr>
              <a:t>El refinamiento de nuestro proyecto se ha centrado en obtener información de las especies de la flora de los parques de madrid.</a:t>
            </a:r>
            <a:endParaRPr i="0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0" lang="en" sz="1400">
                <a:solidFill>
                  <a:schemeClr val="dk1"/>
                </a:solidFill>
              </a:rPr>
              <a:t>Dicho refinamiento de ha realizado con </a:t>
            </a:r>
            <a:r>
              <a:rPr b="1" lang="en" sz="1400">
                <a:solidFill>
                  <a:schemeClr val="dk1"/>
                </a:solidFill>
              </a:rPr>
              <a:t>Wikidata</a:t>
            </a:r>
            <a:r>
              <a:rPr i="0" lang="en" sz="1400">
                <a:solidFill>
                  <a:schemeClr val="dk1"/>
                </a:solidFill>
              </a:rPr>
              <a:t>.</a:t>
            </a:r>
            <a:endParaRPr i="0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/>
          <p:nvPr/>
        </p:nvSpPr>
        <p:spPr>
          <a:xfrm>
            <a:off x="1208000" y="1048024"/>
            <a:ext cx="4276485" cy="3329013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51B1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1386950" y="1224816"/>
            <a:ext cx="3918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Place your screenshot here</a:t>
            </a:r>
            <a:endParaRPr sz="10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70" name="Google Shape;170;p22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2"/>
          <p:cNvSpPr txBox="1"/>
          <p:nvPr>
            <p:ph idx="4294967295" type="body"/>
          </p:nvPr>
        </p:nvSpPr>
        <p:spPr>
          <a:xfrm>
            <a:off x="5889550" y="489750"/>
            <a:ext cx="2364600" cy="41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1B148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Demostración</a:t>
            </a:r>
            <a:endParaRPr sz="3000">
              <a:solidFill>
                <a:srgbClr val="51B148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Búsqueda de la  información del Parque del Buen Retiro de Madrid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lanio template">
  <a:themeElements>
    <a:clrScheme name="Custom 347">
      <a:dk1>
        <a:srgbClr val="484F56"/>
      </a:dk1>
      <a:lt1>
        <a:srgbClr val="FFFFFF"/>
      </a:lt1>
      <a:dk2>
        <a:srgbClr val="666666"/>
      </a:dk2>
      <a:lt2>
        <a:srgbClr val="EEF1F3"/>
      </a:lt2>
      <a:accent1>
        <a:srgbClr val="9BCF63"/>
      </a:accent1>
      <a:accent2>
        <a:srgbClr val="51B148"/>
      </a:accent2>
      <a:accent3>
        <a:srgbClr val="B8F567"/>
      </a:accent3>
      <a:accent4>
        <a:srgbClr val="484F56"/>
      </a:accent4>
      <a:accent5>
        <a:srgbClr val="89A8BF"/>
      </a:accent5>
      <a:accent6>
        <a:srgbClr val="E0E8EE"/>
      </a:accent6>
      <a:hlink>
        <a:srgbClr val="9BCF6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